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</p:sldMasterIdLst>
  <p:notesMasterIdLst>
    <p:notesMasterId r:id="rId63"/>
  </p:notesMasterIdLst>
  <p:sldIdLst>
    <p:sldId id="393" r:id="rId2"/>
    <p:sldId id="257" r:id="rId3"/>
    <p:sldId id="259" r:id="rId4"/>
    <p:sldId id="395" r:id="rId5"/>
    <p:sldId id="260" r:id="rId6"/>
    <p:sldId id="396" r:id="rId7"/>
    <p:sldId id="404" r:id="rId8"/>
    <p:sldId id="261" r:id="rId9"/>
    <p:sldId id="326" r:id="rId10"/>
    <p:sldId id="359" r:id="rId11"/>
    <p:sldId id="360" r:id="rId12"/>
    <p:sldId id="362" r:id="rId13"/>
    <p:sldId id="363" r:id="rId14"/>
    <p:sldId id="350" r:id="rId15"/>
    <p:sldId id="364" r:id="rId16"/>
    <p:sldId id="333" r:id="rId17"/>
    <p:sldId id="334" r:id="rId18"/>
    <p:sldId id="335" r:id="rId19"/>
    <p:sldId id="361" r:id="rId20"/>
    <p:sldId id="336" r:id="rId21"/>
    <p:sldId id="337" r:id="rId22"/>
    <p:sldId id="338" r:id="rId23"/>
    <p:sldId id="339" r:id="rId24"/>
    <p:sldId id="340" r:id="rId25"/>
    <p:sldId id="341" r:id="rId26"/>
    <p:sldId id="398" r:id="rId27"/>
    <p:sldId id="366" r:id="rId28"/>
    <p:sldId id="397" r:id="rId29"/>
    <p:sldId id="365" r:id="rId30"/>
    <p:sldId id="369" r:id="rId31"/>
    <p:sldId id="368" r:id="rId32"/>
    <p:sldId id="370" r:id="rId33"/>
    <p:sldId id="371" r:id="rId34"/>
    <p:sldId id="372" r:id="rId35"/>
    <p:sldId id="373" r:id="rId36"/>
    <p:sldId id="374" r:id="rId37"/>
    <p:sldId id="376" r:id="rId38"/>
    <p:sldId id="375" r:id="rId39"/>
    <p:sldId id="377" r:id="rId40"/>
    <p:sldId id="378" r:id="rId41"/>
    <p:sldId id="379" r:id="rId42"/>
    <p:sldId id="380" r:id="rId43"/>
    <p:sldId id="381" r:id="rId44"/>
    <p:sldId id="382" r:id="rId45"/>
    <p:sldId id="384" r:id="rId46"/>
    <p:sldId id="383" r:id="rId47"/>
    <p:sldId id="385" r:id="rId48"/>
    <p:sldId id="400" r:id="rId49"/>
    <p:sldId id="401" r:id="rId50"/>
    <p:sldId id="399" r:id="rId51"/>
    <p:sldId id="367" r:id="rId52"/>
    <p:sldId id="386" r:id="rId53"/>
    <p:sldId id="387" r:id="rId54"/>
    <p:sldId id="388" r:id="rId55"/>
    <p:sldId id="402" r:id="rId56"/>
    <p:sldId id="403" r:id="rId57"/>
    <p:sldId id="389" r:id="rId58"/>
    <p:sldId id="390" r:id="rId59"/>
    <p:sldId id="391" r:id="rId60"/>
    <p:sldId id="392" r:id="rId61"/>
    <p:sldId id="394" r:id="rId62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B8FCBA-0CB6-49C2-A183-BEC02C0844F2}" v="595" dt="2022-12-05T14:11:26.3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78978" autoAdjust="0"/>
  </p:normalViewPr>
  <p:slideViewPr>
    <p:cSldViewPr snapToGrid="0">
      <p:cViewPr varScale="1">
        <p:scale>
          <a:sx n="98" d="100"/>
          <a:sy n="98" d="100"/>
        </p:scale>
        <p:origin x="72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en Verbeeck" userId="24d0e79a7fd977da" providerId="LiveId" clId="{D37F267C-2F58-4417-9004-B1A2DD85C140}"/>
    <pc:docChg chg="undo custSel addSld delSld modSld modMainMaster">
      <pc:chgData name="Koen Verbeeck" userId="24d0e79a7fd977da" providerId="LiveId" clId="{D37F267C-2F58-4417-9004-B1A2DD85C140}" dt="2022-09-24T11:24:54.533" v="121" actId="27636"/>
      <pc:docMkLst>
        <pc:docMk/>
      </pc:docMkLst>
      <pc:sldChg chg="modSp del">
        <pc:chgData name="Koen Verbeeck" userId="24d0e79a7fd977da" providerId="LiveId" clId="{D37F267C-2F58-4417-9004-B1A2DD85C140}" dt="2022-09-24T11:14:55.204" v="61" actId="47"/>
        <pc:sldMkLst>
          <pc:docMk/>
          <pc:sldMk cId="2837668149" sldId="256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2837668149" sldId="256"/>
            <ac:spMk id="4" creationId="{17E522BE-F42D-382D-F0B2-ADAF7E95213B}"/>
          </ac:spMkLst>
        </pc:spChg>
        <pc:spChg chg="mod">
          <ac:chgData name="Koen Verbeeck" userId="24d0e79a7fd977da" providerId="LiveId" clId="{D37F267C-2F58-4417-9004-B1A2DD85C140}" dt="2022-09-24T11:13:57.721" v="0"/>
          <ac:spMkLst>
            <pc:docMk/>
            <pc:sldMk cId="2837668149" sldId="256"/>
            <ac:spMk id="5" creationId="{10462E03-4F62-E013-B4EA-9DF27021922D}"/>
          </ac:spMkLst>
        </pc:spChg>
        <pc:spChg chg="mod">
          <ac:chgData name="Koen Verbeeck" userId="24d0e79a7fd977da" providerId="LiveId" clId="{D37F267C-2F58-4417-9004-B1A2DD85C140}" dt="2022-09-24T11:13:57.721" v="0"/>
          <ac:spMkLst>
            <pc:docMk/>
            <pc:sldMk cId="2837668149" sldId="256"/>
            <ac:spMk id="6" creationId="{1EB32BF5-C44E-4257-E6F8-78758B3050B3}"/>
          </ac:spMkLst>
        </pc:spChg>
        <pc:spChg chg="mod">
          <ac:chgData name="Koen Verbeeck" userId="24d0e79a7fd977da" providerId="LiveId" clId="{D37F267C-2F58-4417-9004-B1A2DD85C140}" dt="2022-09-24T11:13:57.721" v="0"/>
          <ac:spMkLst>
            <pc:docMk/>
            <pc:sldMk cId="2837668149" sldId="256"/>
            <ac:spMk id="7" creationId="{4E630A8A-AB8A-0397-1E35-80492C57A0C7}"/>
          </ac:spMkLst>
        </pc:spChg>
        <pc:spChg chg="mod">
          <ac:chgData name="Koen Verbeeck" userId="24d0e79a7fd977da" providerId="LiveId" clId="{D37F267C-2F58-4417-9004-B1A2DD85C140}" dt="2022-09-24T11:13:57.721" v="0"/>
          <ac:spMkLst>
            <pc:docMk/>
            <pc:sldMk cId="2837668149" sldId="256"/>
            <ac:spMk id="8" creationId="{8DBB2EE8-C3E1-500E-0070-504387CC4A64}"/>
          </ac:spMkLst>
        </pc:spChg>
      </pc:sldChg>
      <pc:sldChg chg="addSp modSp add mod modTransition">
        <pc:chgData name="Koen Verbeeck" userId="24d0e79a7fd977da" providerId="LiveId" clId="{D37F267C-2F58-4417-9004-B1A2DD85C140}" dt="2022-09-24T11:20:29.140" v="85"/>
        <pc:sldMkLst>
          <pc:docMk/>
          <pc:sldMk cId="2619988835" sldId="257"/>
        </pc:sldMkLst>
        <pc:picChg chg="add mod">
          <ac:chgData name="Koen Verbeeck" userId="24d0e79a7fd977da" providerId="LiveId" clId="{D37F267C-2F58-4417-9004-B1A2DD85C140}" dt="2022-09-24T11:15:26.813" v="64" actId="1076"/>
          <ac:picMkLst>
            <pc:docMk/>
            <pc:sldMk cId="2619988835" sldId="257"/>
            <ac:picMk id="2" creationId="{68A38636-157E-14A7-9AB4-8E77CB3F2844}"/>
          </ac:picMkLst>
        </pc:picChg>
      </pc:sldChg>
      <pc:sldChg chg="modSp del">
        <pc:chgData name="Koen Verbeeck" userId="24d0e79a7fd977da" providerId="LiveId" clId="{D37F267C-2F58-4417-9004-B1A2DD85C140}" dt="2022-09-24T11:15:32.215" v="65" actId="47"/>
        <pc:sldMkLst>
          <pc:docMk/>
          <pc:sldMk cId="1507462970" sldId="258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1507462970" sldId="258"/>
            <ac:spMk id="7" creationId="{E915839F-8B26-980E-162F-19A1910DFAAE}"/>
          </ac:spMkLst>
        </pc:spChg>
        <pc:spChg chg="mod">
          <ac:chgData name="Koen Verbeeck" userId="24d0e79a7fd977da" providerId="LiveId" clId="{D37F267C-2F58-4417-9004-B1A2DD85C140}" dt="2022-09-24T11:13:57.721" v="0"/>
          <ac:spMkLst>
            <pc:docMk/>
            <pc:sldMk cId="1507462970" sldId="258"/>
            <ac:spMk id="8" creationId="{4C20C08B-E322-6537-3B2D-E94C4DB76B2F}"/>
          </ac:spMkLst>
        </pc:spChg>
        <pc:spChg chg="mod">
          <ac:chgData name="Koen Verbeeck" userId="24d0e79a7fd977da" providerId="LiveId" clId="{D37F267C-2F58-4417-9004-B1A2DD85C140}" dt="2022-09-24T11:13:57.721" v="0"/>
          <ac:spMkLst>
            <pc:docMk/>
            <pc:sldMk cId="1507462970" sldId="258"/>
            <ac:spMk id="9" creationId="{089E4837-1118-811C-7B08-0555C44CC12A}"/>
          </ac:spMkLst>
        </pc:spChg>
        <pc:spChg chg="mod">
          <ac:chgData name="Koen Verbeeck" userId="24d0e79a7fd977da" providerId="LiveId" clId="{D37F267C-2F58-4417-9004-B1A2DD85C140}" dt="2022-09-24T11:13:57.721" v="0"/>
          <ac:spMkLst>
            <pc:docMk/>
            <pc:sldMk cId="1507462970" sldId="258"/>
            <ac:spMk id="10" creationId="{AD407C16-384C-81CE-EE80-EEDAE6B3125A}"/>
          </ac:spMkLst>
        </pc:spChg>
        <pc:spChg chg="mod">
          <ac:chgData name="Koen Verbeeck" userId="24d0e79a7fd977da" providerId="LiveId" clId="{D37F267C-2F58-4417-9004-B1A2DD85C140}" dt="2022-09-24T11:13:57.721" v="0"/>
          <ac:spMkLst>
            <pc:docMk/>
            <pc:sldMk cId="1507462970" sldId="258"/>
            <ac:spMk id="11" creationId="{D00AE150-0189-742B-4C50-BE68EC8A3FB3}"/>
          </ac:spMkLst>
        </pc:spChg>
        <pc:spChg chg="mod">
          <ac:chgData name="Koen Verbeeck" userId="24d0e79a7fd977da" providerId="LiveId" clId="{D37F267C-2F58-4417-9004-B1A2DD85C140}" dt="2022-09-24T11:13:57.721" v="0"/>
          <ac:spMkLst>
            <pc:docMk/>
            <pc:sldMk cId="1507462970" sldId="258"/>
            <ac:spMk id="13" creationId="{4B8919E8-9398-9EDF-1043-C0C338434AD3}"/>
          </ac:spMkLst>
        </pc:spChg>
        <pc:spChg chg="mod">
          <ac:chgData name="Koen Verbeeck" userId="24d0e79a7fd977da" providerId="LiveId" clId="{D37F267C-2F58-4417-9004-B1A2DD85C140}" dt="2022-09-24T11:13:57.721" v="0"/>
          <ac:spMkLst>
            <pc:docMk/>
            <pc:sldMk cId="1507462970" sldId="258"/>
            <ac:spMk id="14" creationId="{E055C199-0EC5-9E9C-200D-77F7188D6836}"/>
          </ac:spMkLst>
        </pc:spChg>
        <pc:spChg chg="mod">
          <ac:chgData name="Koen Verbeeck" userId="24d0e79a7fd977da" providerId="LiveId" clId="{D37F267C-2F58-4417-9004-B1A2DD85C140}" dt="2022-09-24T11:13:57.721" v="0"/>
          <ac:spMkLst>
            <pc:docMk/>
            <pc:sldMk cId="1507462970" sldId="258"/>
            <ac:spMk id="15" creationId="{0C788A13-6680-9B48-D9F3-126FDCE7BA85}"/>
          </ac:spMkLst>
        </pc:spChg>
        <pc:spChg chg="mod">
          <ac:chgData name="Koen Verbeeck" userId="24d0e79a7fd977da" providerId="LiveId" clId="{D37F267C-2F58-4417-9004-B1A2DD85C140}" dt="2022-09-24T11:13:57.721" v="0"/>
          <ac:spMkLst>
            <pc:docMk/>
            <pc:sldMk cId="1507462970" sldId="258"/>
            <ac:spMk id="16" creationId="{2D3993D2-C705-FC87-BF4C-D3C70B2C661E}"/>
          </ac:spMkLst>
        </pc:spChg>
        <pc:picChg chg="mod">
          <ac:chgData name="Koen Verbeeck" userId="24d0e79a7fd977da" providerId="LiveId" clId="{D37F267C-2F58-4417-9004-B1A2DD85C140}" dt="2022-09-24T11:13:57.721" v="0"/>
          <ac:picMkLst>
            <pc:docMk/>
            <pc:sldMk cId="1507462970" sldId="258"/>
            <ac:picMk id="18" creationId="{1B05F251-4CE1-2326-7149-F4216A9D8061}"/>
          </ac:picMkLst>
        </pc:picChg>
      </pc:sldChg>
      <pc:sldChg chg="modSp modTransition">
        <pc:chgData name="Koen Verbeeck" userId="24d0e79a7fd977da" providerId="LiveId" clId="{D37F267C-2F58-4417-9004-B1A2DD85C140}" dt="2022-09-24T11:20:29.140" v="85"/>
        <pc:sldMkLst>
          <pc:docMk/>
          <pc:sldMk cId="3756823938" sldId="259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3756823938" sldId="259"/>
            <ac:spMk id="12" creationId="{4118D94C-15E2-B492-548E-21D591FF2AA8}"/>
          </ac:spMkLst>
        </pc:spChg>
        <pc:spChg chg="mod">
          <ac:chgData name="Koen Verbeeck" userId="24d0e79a7fd977da" providerId="LiveId" clId="{D37F267C-2F58-4417-9004-B1A2DD85C140}" dt="2022-09-24T11:13:57.721" v="0"/>
          <ac:spMkLst>
            <pc:docMk/>
            <pc:sldMk cId="3756823938" sldId="259"/>
            <ac:spMk id="13" creationId="{0A925C7F-DC41-244E-985A-B5DACDDC487B}"/>
          </ac:spMkLst>
        </pc:spChg>
      </pc:sldChg>
      <pc:sldChg chg="modSp modTransition">
        <pc:chgData name="Koen Verbeeck" userId="24d0e79a7fd977da" providerId="LiveId" clId="{D37F267C-2F58-4417-9004-B1A2DD85C140}" dt="2022-09-24T11:20:29.140" v="85"/>
        <pc:sldMkLst>
          <pc:docMk/>
          <pc:sldMk cId="4154624803" sldId="260"/>
        </pc:sldMkLst>
        <pc:spChg chg="mod">
          <ac:chgData name="Koen Verbeeck" userId="24d0e79a7fd977da" providerId="LiveId" clId="{D37F267C-2F58-4417-9004-B1A2DD85C140}" dt="2022-09-24T11:15:57.886" v="75" actId="403"/>
          <ac:spMkLst>
            <pc:docMk/>
            <pc:sldMk cId="4154624803" sldId="260"/>
            <ac:spMk id="2" creationId="{BE7B78B5-6D53-AE73-8782-C51DCC4B141B}"/>
          </ac:spMkLst>
        </pc:spChg>
        <pc:spChg chg="mod">
          <ac:chgData name="Koen Verbeeck" userId="24d0e79a7fd977da" providerId="LiveId" clId="{D37F267C-2F58-4417-9004-B1A2DD85C140}" dt="2022-09-24T11:13:57.721" v="0"/>
          <ac:spMkLst>
            <pc:docMk/>
            <pc:sldMk cId="4154624803" sldId="260"/>
            <ac:spMk id="3" creationId="{F6E729BF-5F31-08D7-B2BB-8F5B9AF98CC4}"/>
          </ac:spMkLst>
        </pc:spChg>
      </pc:sldChg>
      <pc:sldChg chg="modSp modTransition">
        <pc:chgData name="Koen Verbeeck" userId="24d0e79a7fd977da" providerId="LiveId" clId="{D37F267C-2F58-4417-9004-B1A2DD85C140}" dt="2022-09-24T11:20:29.140" v="85"/>
        <pc:sldMkLst>
          <pc:docMk/>
          <pc:sldMk cId="2462608521" sldId="261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2462608521" sldId="261"/>
            <ac:spMk id="4" creationId="{BA66A9FB-463B-9E25-ED20-D36959E12FD0}"/>
          </ac:spMkLst>
        </pc:spChg>
      </pc:sldChg>
      <pc:sldChg chg="del modTransition">
        <pc:chgData name="Koen Verbeeck" userId="24d0e79a7fd977da" providerId="LiveId" clId="{D37F267C-2F58-4417-9004-B1A2DD85C140}" dt="2022-09-24T11:24:46.707" v="109" actId="47"/>
        <pc:sldMkLst>
          <pc:docMk/>
          <pc:sldMk cId="3810910407" sldId="294"/>
        </pc:sldMkLst>
      </pc:sldChg>
      <pc:sldChg chg="modSp del modTransition">
        <pc:chgData name="Koen Verbeeck" userId="24d0e79a7fd977da" providerId="LiveId" clId="{D37F267C-2F58-4417-9004-B1A2DD85C140}" dt="2022-09-24T11:24:21.344" v="107" actId="47"/>
        <pc:sldMkLst>
          <pc:docMk/>
          <pc:sldMk cId="4118828104" sldId="295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4118828104" sldId="295"/>
            <ac:spMk id="3" creationId="{3E3577B2-A7E4-824A-BCB3-D6B6A82E4FB4}"/>
          </ac:spMkLst>
        </pc:spChg>
      </pc:sldChg>
      <pc:sldChg chg="modSp mod modTransition">
        <pc:chgData name="Koen Verbeeck" userId="24d0e79a7fd977da" providerId="LiveId" clId="{D37F267C-2F58-4417-9004-B1A2DD85C140}" dt="2022-09-24T11:20:29.140" v="85"/>
        <pc:sldMkLst>
          <pc:docMk/>
          <pc:sldMk cId="4153685431" sldId="326"/>
        </pc:sldMkLst>
        <pc:spChg chg="mod">
          <ac:chgData name="Koen Verbeeck" userId="24d0e79a7fd977da" providerId="LiveId" clId="{D37F267C-2F58-4417-9004-B1A2DD85C140}" dt="2022-09-24T11:16:52.033" v="76" actId="207"/>
          <ac:spMkLst>
            <pc:docMk/>
            <pc:sldMk cId="4153685431" sldId="326"/>
            <ac:spMk id="17" creationId="{C743D7A6-E556-4B3F-9273-AFA26241F5DD}"/>
          </ac:spMkLst>
        </pc:spChg>
        <pc:spChg chg="mod">
          <ac:chgData name="Koen Verbeeck" userId="24d0e79a7fd977da" providerId="LiveId" clId="{D37F267C-2F58-4417-9004-B1A2DD85C140}" dt="2022-09-24T11:16:52.033" v="76" actId="207"/>
          <ac:spMkLst>
            <pc:docMk/>
            <pc:sldMk cId="4153685431" sldId="326"/>
            <ac:spMk id="26" creationId="{04EE3576-AD0E-463D-8D76-F6D62A36B0CA}"/>
          </ac:spMkLst>
        </pc:spChg>
        <pc:spChg chg="mod">
          <ac:chgData name="Koen Verbeeck" userId="24d0e79a7fd977da" providerId="LiveId" clId="{D37F267C-2F58-4417-9004-B1A2DD85C140}" dt="2022-09-24T11:16:52.033" v="76" actId="207"/>
          <ac:spMkLst>
            <pc:docMk/>
            <pc:sldMk cId="4153685431" sldId="326"/>
            <ac:spMk id="27" creationId="{9A4CAB36-AC83-4BA4-9F5C-A37319628748}"/>
          </ac:spMkLst>
        </pc:spChg>
      </pc:sldChg>
      <pc:sldChg chg="modSp mod modTransition modShow">
        <pc:chgData name="Koen Verbeeck" userId="24d0e79a7fd977da" providerId="LiveId" clId="{D37F267C-2F58-4417-9004-B1A2DD85C140}" dt="2022-09-24T11:20:29.140" v="85"/>
        <pc:sldMkLst>
          <pc:docMk/>
          <pc:sldMk cId="2583082039" sldId="333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2583082039" sldId="333"/>
            <ac:spMk id="7" creationId="{72F6F57F-C0AA-422B-8F57-676F48FD547A}"/>
          </ac:spMkLst>
        </pc:spChg>
        <pc:spChg chg="mod">
          <ac:chgData name="Koen Verbeeck" userId="24d0e79a7fd977da" providerId="LiveId" clId="{D37F267C-2F58-4417-9004-B1A2DD85C140}" dt="2022-09-24T11:13:57.721" v="0"/>
          <ac:spMkLst>
            <pc:docMk/>
            <pc:sldMk cId="2583082039" sldId="333"/>
            <ac:spMk id="9" creationId="{D0D905AA-F567-4754-8548-5469E913BCD3}"/>
          </ac:spMkLst>
        </pc:spChg>
      </pc:sldChg>
      <pc:sldChg chg="modSp mod modTransition modShow">
        <pc:chgData name="Koen Verbeeck" userId="24d0e79a7fd977da" providerId="LiveId" clId="{D37F267C-2F58-4417-9004-B1A2DD85C140}" dt="2022-09-24T11:20:29.140" v="85"/>
        <pc:sldMkLst>
          <pc:docMk/>
          <pc:sldMk cId="2645668492" sldId="334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2645668492" sldId="334"/>
            <ac:spMk id="7" creationId="{72F6F57F-C0AA-422B-8F57-676F48FD547A}"/>
          </ac:spMkLst>
        </pc:spChg>
      </pc:sldChg>
      <pc:sldChg chg="modSp mod modTransition modShow">
        <pc:chgData name="Koen Verbeeck" userId="24d0e79a7fd977da" providerId="LiveId" clId="{D37F267C-2F58-4417-9004-B1A2DD85C140}" dt="2022-09-24T11:20:29.140" v="85"/>
        <pc:sldMkLst>
          <pc:docMk/>
          <pc:sldMk cId="1702410809" sldId="335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1702410809" sldId="335"/>
            <ac:spMk id="7" creationId="{72F6F57F-C0AA-422B-8F57-676F48FD547A}"/>
          </ac:spMkLst>
        </pc:spChg>
      </pc:sldChg>
      <pc:sldChg chg="modSp mod modTransition modShow">
        <pc:chgData name="Koen Verbeeck" userId="24d0e79a7fd977da" providerId="LiveId" clId="{D37F267C-2F58-4417-9004-B1A2DD85C140}" dt="2022-09-24T11:20:29.140" v="85"/>
        <pc:sldMkLst>
          <pc:docMk/>
          <pc:sldMk cId="1710770000" sldId="336"/>
        </pc:sldMkLst>
        <pc:spChg chg="mod">
          <ac:chgData name="Koen Verbeeck" userId="24d0e79a7fd977da" providerId="LiveId" clId="{D37F267C-2F58-4417-9004-B1A2DD85C140}" dt="2022-09-24T11:20:16.357" v="84" actId="692"/>
          <ac:spMkLst>
            <pc:docMk/>
            <pc:sldMk cId="1710770000" sldId="336"/>
            <ac:spMk id="2" creationId="{7141ACBE-EEE1-4BCE-A411-0938C8F59478}"/>
          </ac:spMkLst>
        </pc:spChg>
        <pc:spChg chg="mod">
          <ac:chgData name="Koen Verbeeck" userId="24d0e79a7fd977da" providerId="LiveId" clId="{D37F267C-2F58-4417-9004-B1A2DD85C140}" dt="2022-09-24T11:13:57.721" v="0"/>
          <ac:spMkLst>
            <pc:docMk/>
            <pc:sldMk cId="1710770000" sldId="336"/>
            <ac:spMk id="7" creationId="{72F6F57F-C0AA-422B-8F57-676F48FD547A}"/>
          </ac:spMkLst>
        </pc:spChg>
        <pc:spChg chg="mod">
          <ac:chgData name="Koen Verbeeck" userId="24d0e79a7fd977da" providerId="LiveId" clId="{D37F267C-2F58-4417-9004-B1A2DD85C140}" dt="2022-09-24T11:13:57.721" v="0"/>
          <ac:spMkLst>
            <pc:docMk/>
            <pc:sldMk cId="1710770000" sldId="336"/>
            <ac:spMk id="8" creationId="{3785C0ED-C30B-40F8-AA20-D5630416083A}"/>
          </ac:spMkLst>
        </pc:spChg>
        <pc:spChg chg="mod">
          <ac:chgData name="Koen Verbeeck" userId="24d0e79a7fd977da" providerId="LiveId" clId="{D37F267C-2F58-4417-9004-B1A2DD85C140}" dt="2022-09-24T11:13:57.721" v="0"/>
          <ac:spMkLst>
            <pc:docMk/>
            <pc:sldMk cId="1710770000" sldId="336"/>
            <ac:spMk id="9" creationId="{D0D905AA-F567-4754-8548-5469E913BCD3}"/>
          </ac:spMkLst>
        </pc:spChg>
      </pc:sldChg>
      <pc:sldChg chg="modSp mod modTransition modShow">
        <pc:chgData name="Koen Verbeeck" userId="24d0e79a7fd977da" providerId="LiveId" clId="{D37F267C-2F58-4417-9004-B1A2DD85C140}" dt="2022-09-24T11:20:29.140" v="85"/>
        <pc:sldMkLst>
          <pc:docMk/>
          <pc:sldMk cId="3207153917" sldId="337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3207153917" sldId="337"/>
            <ac:spMk id="7" creationId="{72F6F57F-C0AA-422B-8F57-676F48FD547A}"/>
          </ac:spMkLst>
        </pc:spChg>
        <pc:spChg chg="mod">
          <ac:chgData name="Koen Verbeeck" userId="24d0e79a7fd977da" providerId="LiveId" clId="{D37F267C-2F58-4417-9004-B1A2DD85C140}" dt="2022-09-24T11:13:57.721" v="0"/>
          <ac:spMkLst>
            <pc:docMk/>
            <pc:sldMk cId="3207153917" sldId="337"/>
            <ac:spMk id="8" creationId="{3785C0ED-C30B-40F8-AA20-D5630416083A}"/>
          </ac:spMkLst>
        </pc:spChg>
        <pc:spChg chg="mod">
          <ac:chgData name="Koen Verbeeck" userId="24d0e79a7fd977da" providerId="LiveId" clId="{D37F267C-2F58-4417-9004-B1A2DD85C140}" dt="2022-09-24T11:13:57.721" v="0"/>
          <ac:spMkLst>
            <pc:docMk/>
            <pc:sldMk cId="3207153917" sldId="337"/>
            <ac:spMk id="9" creationId="{D0D905AA-F567-4754-8548-5469E913BCD3}"/>
          </ac:spMkLst>
        </pc:spChg>
      </pc:sldChg>
      <pc:sldChg chg="modSp mod modTransition modShow">
        <pc:chgData name="Koen Verbeeck" userId="24d0e79a7fd977da" providerId="LiveId" clId="{D37F267C-2F58-4417-9004-B1A2DD85C140}" dt="2022-09-24T11:20:29.140" v="85"/>
        <pc:sldMkLst>
          <pc:docMk/>
          <pc:sldMk cId="3193107596" sldId="338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3193107596" sldId="338"/>
            <ac:spMk id="7" creationId="{72F6F57F-C0AA-422B-8F57-676F48FD547A}"/>
          </ac:spMkLst>
        </pc:spChg>
        <pc:spChg chg="mod">
          <ac:chgData name="Koen Verbeeck" userId="24d0e79a7fd977da" providerId="LiveId" clId="{D37F267C-2F58-4417-9004-B1A2DD85C140}" dt="2022-09-24T11:13:58.241" v="1" actId="27636"/>
          <ac:spMkLst>
            <pc:docMk/>
            <pc:sldMk cId="3193107596" sldId="338"/>
            <ac:spMk id="9" creationId="{D0D905AA-F567-4754-8548-5469E913BCD3}"/>
          </ac:spMkLst>
        </pc:spChg>
      </pc:sldChg>
      <pc:sldChg chg="modSp mod modTransition modShow">
        <pc:chgData name="Koen Verbeeck" userId="24d0e79a7fd977da" providerId="LiveId" clId="{D37F267C-2F58-4417-9004-B1A2DD85C140}" dt="2022-09-24T11:20:29.140" v="85"/>
        <pc:sldMkLst>
          <pc:docMk/>
          <pc:sldMk cId="2719184822" sldId="339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2719184822" sldId="339"/>
            <ac:spMk id="7" creationId="{72F6F57F-C0AA-422B-8F57-676F48FD547A}"/>
          </ac:spMkLst>
        </pc:spChg>
        <pc:spChg chg="mod">
          <ac:chgData name="Koen Verbeeck" userId="24d0e79a7fd977da" providerId="LiveId" clId="{D37F267C-2F58-4417-9004-B1A2DD85C140}" dt="2022-09-24T11:13:57.721" v="0"/>
          <ac:spMkLst>
            <pc:docMk/>
            <pc:sldMk cId="2719184822" sldId="339"/>
            <ac:spMk id="9" creationId="{D0D905AA-F567-4754-8548-5469E913BCD3}"/>
          </ac:spMkLst>
        </pc:spChg>
      </pc:sldChg>
      <pc:sldChg chg="modSp mod modTransition modShow">
        <pc:chgData name="Koen Verbeeck" userId="24d0e79a7fd977da" providerId="LiveId" clId="{D37F267C-2F58-4417-9004-B1A2DD85C140}" dt="2022-09-24T11:20:29.140" v="85"/>
        <pc:sldMkLst>
          <pc:docMk/>
          <pc:sldMk cId="3711598089" sldId="340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3711598089" sldId="340"/>
            <ac:spMk id="7" creationId="{72F6F57F-C0AA-422B-8F57-676F48FD547A}"/>
          </ac:spMkLst>
        </pc:spChg>
        <pc:spChg chg="mod">
          <ac:chgData name="Koen Verbeeck" userId="24d0e79a7fd977da" providerId="LiveId" clId="{D37F267C-2F58-4417-9004-B1A2DD85C140}" dt="2022-09-24T11:13:58.251" v="2" actId="27636"/>
          <ac:spMkLst>
            <pc:docMk/>
            <pc:sldMk cId="3711598089" sldId="340"/>
            <ac:spMk id="9" creationId="{D0D905AA-F567-4754-8548-5469E913BCD3}"/>
          </ac:spMkLst>
        </pc:spChg>
      </pc:sldChg>
      <pc:sldChg chg="modSp mod modTransition modShow">
        <pc:chgData name="Koen Verbeeck" userId="24d0e79a7fd977da" providerId="LiveId" clId="{D37F267C-2F58-4417-9004-B1A2DD85C140}" dt="2022-09-24T11:20:29.140" v="85"/>
        <pc:sldMkLst>
          <pc:docMk/>
          <pc:sldMk cId="2363057950" sldId="341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2363057950" sldId="341"/>
            <ac:spMk id="7" creationId="{72F6F57F-C0AA-422B-8F57-676F48FD547A}"/>
          </ac:spMkLst>
        </pc:spChg>
        <pc:spChg chg="mod">
          <ac:chgData name="Koen Verbeeck" userId="24d0e79a7fd977da" providerId="LiveId" clId="{D37F267C-2F58-4417-9004-B1A2DD85C140}" dt="2022-09-24T11:13:57.721" v="0"/>
          <ac:spMkLst>
            <pc:docMk/>
            <pc:sldMk cId="2363057950" sldId="341"/>
            <ac:spMk id="9" creationId="{D0D905AA-F567-4754-8548-5469E913BCD3}"/>
          </ac:spMkLst>
        </pc:spChg>
      </pc:sldChg>
      <pc:sldChg chg="modSp modTransition">
        <pc:chgData name="Koen Verbeeck" userId="24d0e79a7fd977da" providerId="LiveId" clId="{D37F267C-2F58-4417-9004-B1A2DD85C140}" dt="2022-09-24T11:20:29.140" v="85"/>
        <pc:sldMkLst>
          <pc:docMk/>
          <pc:sldMk cId="4042761708" sldId="350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4042761708" sldId="350"/>
            <ac:spMk id="5" creationId="{0429D1A2-B9E4-4C8C-918E-5AA49DF4C208}"/>
          </ac:spMkLst>
        </pc:spChg>
        <pc:spChg chg="mod">
          <ac:chgData name="Koen Verbeeck" userId="24d0e79a7fd977da" providerId="LiveId" clId="{D37F267C-2F58-4417-9004-B1A2DD85C140}" dt="2022-09-24T11:18:42.109" v="82" actId="207"/>
          <ac:spMkLst>
            <pc:docMk/>
            <pc:sldMk cId="4042761708" sldId="350"/>
            <ac:spMk id="11" creationId="{AF378019-5E43-4DA5-9E61-B963BFDEDAD6}"/>
          </ac:spMkLst>
        </pc:spChg>
        <pc:spChg chg="mod">
          <ac:chgData name="Koen Verbeeck" userId="24d0e79a7fd977da" providerId="LiveId" clId="{D37F267C-2F58-4417-9004-B1A2DD85C140}" dt="2022-09-24T11:18:42.109" v="82" actId="207"/>
          <ac:spMkLst>
            <pc:docMk/>
            <pc:sldMk cId="4042761708" sldId="350"/>
            <ac:spMk id="14" creationId="{62B499BB-29BF-44BE-811E-53C86B4A740D}"/>
          </ac:spMkLst>
        </pc:spChg>
        <pc:spChg chg="mod">
          <ac:chgData name="Koen Verbeeck" userId="24d0e79a7fd977da" providerId="LiveId" clId="{D37F267C-2F58-4417-9004-B1A2DD85C140}" dt="2022-09-24T11:18:42.109" v="82" actId="207"/>
          <ac:spMkLst>
            <pc:docMk/>
            <pc:sldMk cId="4042761708" sldId="350"/>
            <ac:spMk id="17" creationId="{DD5A2266-F935-4E13-B363-13E08746BF8B}"/>
          </ac:spMkLst>
        </pc:spChg>
        <pc:spChg chg="mod">
          <ac:chgData name="Koen Verbeeck" userId="24d0e79a7fd977da" providerId="LiveId" clId="{D37F267C-2F58-4417-9004-B1A2DD85C140}" dt="2022-09-24T11:18:42.109" v="82" actId="207"/>
          <ac:spMkLst>
            <pc:docMk/>
            <pc:sldMk cId="4042761708" sldId="350"/>
            <ac:spMk id="24" creationId="{9D7C4CC5-8C74-4500-8B4A-4A2A2D08F5B6}"/>
          </ac:spMkLst>
        </pc:spChg>
      </pc:sldChg>
      <pc:sldChg chg="modSp mod modTransition">
        <pc:chgData name="Koen Verbeeck" userId="24d0e79a7fd977da" providerId="LiveId" clId="{D37F267C-2F58-4417-9004-B1A2DD85C140}" dt="2022-09-24T11:20:29.140" v="85"/>
        <pc:sldMkLst>
          <pc:docMk/>
          <pc:sldMk cId="3663938526" sldId="359"/>
        </pc:sldMkLst>
        <pc:spChg chg="mod">
          <ac:chgData name="Koen Verbeeck" userId="24d0e79a7fd977da" providerId="LiveId" clId="{D37F267C-2F58-4417-9004-B1A2DD85C140}" dt="2022-09-24T11:17:13.710" v="77" actId="207"/>
          <ac:spMkLst>
            <pc:docMk/>
            <pc:sldMk cId="3663938526" sldId="359"/>
            <ac:spMk id="17" creationId="{C743D7A6-E556-4B3F-9273-AFA26241F5DD}"/>
          </ac:spMkLst>
        </pc:spChg>
        <pc:spChg chg="mod">
          <ac:chgData name="Koen Verbeeck" userId="24d0e79a7fd977da" providerId="LiveId" clId="{D37F267C-2F58-4417-9004-B1A2DD85C140}" dt="2022-09-24T11:17:13.710" v="77" actId="207"/>
          <ac:spMkLst>
            <pc:docMk/>
            <pc:sldMk cId="3663938526" sldId="359"/>
            <ac:spMk id="26" creationId="{04EE3576-AD0E-463D-8D76-F6D62A36B0CA}"/>
          </ac:spMkLst>
        </pc:spChg>
        <pc:spChg chg="mod">
          <ac:chgData name="Koen Verbeeck" userId="24d0e79a7fd977da" providerId="LiveId" clId="{D37F267C-2F58-4417-9004-B1A2DD85C140}" dt="2022-09-24T11:17:13.710" v="77" actId="207"/>
          <ac:spMkLst>
            <pc:docMk/>
            <pc:sldMk cId="3663938526" sldId="359"/>
            <ac:spMk id="27" creationId="{9A4CAB36-AC83-4BA4-9F5C-A37319628748}"/>
          </ac:spMkLst>
        </pc:spChg>
      </pc:sldChg>
      <pc:sldChg chg="modSp mod modTransition">
        <pc:chgData name="Koen Verbeeck" userId="24d0e79a7fd977da" providerId="LiveId" clId="{D37F267C-2F58-4417-9004-B1A2DD85C140}" dt="2022-09-24T11:20:29.140" v="85"/>
        <pc:sldMkLst>
          <pc:docMk/>
          <pc:sldMk cId="21293960" sldId="360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21293960" sldId="360"/>
            <ac:spMk id="2" creationId="{CF028B79-B5C6-260B-F29C-7FDEACAE0AF0}"/>
          </ac:spMkLst>
        </pc:spChg>
        <pc:spChg chg="mod">
          <ac:chgData name="Koen Verbeeck" userId="24d0e79a7fd977da" providerId="LiveId" clId="{D37F267C-2F58-4417-9004-B1A2DD85C140}" dt="2022-09-24T11:17:56.175" v="78" actId="403"/>
          <ac:spMkLst>
            <pc:docMk/>
            <pc:sldMk cId="21293960" sldId="360"/>
            <ac:spMk id="3" creationId="{7A09A9D0-E47F-03CA-0BDA-38B5E93DA5E9}"/>
          </ac:spMkLst>
        </pc:spChg>
      </pc:sldChg>
      <pc:sldChg chg="modSp mod modTransition modShow">
        <pc:chgData name="Koen Verbeeck" userId="24d0e79a7fd977da" providerId="LiveId" clId="{D37F267C-2F58-4417-9004-B1A2DD85C140}" dt="2022-09-24T11:20:29.140" v="85"/>
        <pc:sldMkLst>
          <pc:docMk/>
          <pc:sldMk cId="865352436" sldId="361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865352436" sldId="361"/>
            <ac:spMk id="7" creationId="{72F6F57F-C0AA-422B-8F57-676F48FD547A}"/>
          </ac:spMkLst>
        </pc:spChg>
      </pc:sldChg>
      <pc:sldChg chg="modSp modTransition">
        <pc:chgData name="Koen Verbeeck" userId="24d0e79a7fd977da" providerId="LiveId" clId="{D37F267C-2F58-4417-9004-B1A2DD85C140}" dt="2022-09-24T11:20:29.140" v="85"/>
        <pc:sldMkLst>
          <pc:docMk/>
          <pc:sldMk cId="1126655543" sldId="362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1126655543" sldId="362"/>
            <ac:spMk id="2" creationId="{1B13BD23-DA07-8CD2-F6F9-47A4984D61DF}"/>
          </ac:spMkLst>
        </pc:spChg>
        <pc:spChg chg="mod">
          <ac:chgData name="Koen Verbeeck" userId="24d0e79a7fd977da" providerId="LiveId" clId="{D37F267C-2F58-4417-9004-B1A2DD85C140}" dt="2022-09-24T11:13:57.721" v="0"/>
          <ac:spMkLst>
            <pc:docMk/>
            <pc:sldMk cId="1126655543" sldId="362"/>
            <ac:spMk id="3" creationId="{30000C31-0CEF-FB22-A805-C2758FA90FE7}"/>
          </ac:spMkLst>
        </pc:spChg>
      </pc:sldChg>
      <pc:sldChg chg="modSp modTransition">
        <pc:chgData name="Koen Verbeeck" userId="24d0e79a7fd977da" providerId="LiveId" clId="{D37F267C-2F58-4417-9004-B1A2DD85C140}" dt="2022-09-24T11:20:29.140" v="85"/>
        <pc:sldMkLst>
          <pc:docMk/>
          <pc:sldMk cId="520766874" sldId="363"/>
        </pc:sldMkLst>
        <pc:picChg chg="mod">
          <ac:chgData name="Koen Verbeeck" userId="24d0e79a7fd977da" providerId="LiveId" clId="{D37F267C-2F58-4417-9004-B1A2DD85C140}" dt="2022-09-24T11:18:13.782" v="81" actId="14100"/>
          <ac:picMkLst>
            <pc:docMk/>
            <pc:sldMk cId="520766874" sldId="363"/>
            <ac:picMk id="4" creationId="{0B10AE09-2532-7B53-3239-4E9753AD0613}"/>
          </ac:picMkLst>
        </pc:picChg>
        <pc:picChg chg="mod">
          <ac:chgData name="Koen Verbeeck" userId="24d0e79a7fd977da" providerId="LiveId" clId="{D37F267C-2F58-4417-9004-B1A2DD85C140}" dt="2022-09-24T11:18:11.115" v="80" actId="1076"/>
          <ac:picMkLst>
            <pc:docMk/>
            <pc:sldMk cId="520766874" sldId="363"/>
            <ac:picMk id="5" creationId="{A358FBB7-1517-C3AC-1D7A-B3AFBE4DAF1D}"/>
          </ac:picMkLst>
        </pc:picChg>
      </pc:sldChg>
      <pc:sldChg chg="modSp modTransition">
        <pc:chgData name="Koen Verbeeck" userId="24d0e79a7fd977da" providerId="LiveId" clId="{D37F267C-2F58-4417-9004-B1A2DD85C140}" dt="2022-09-24T11:20:29.140" v="85"/>
        <pc:sldMkLst>
          <pc:docMk/>
          <pc:sldMk cId="693490143" sldId="364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693490143" sldId="364"/>
            <ac:spMk id="4" creationId="{BA66A9FB-463B-9E25-ED20-D36959E12FD0}"/>
          </ac:spMkLst>
        </pc:spChg>
      </pc:sldChg>
      <pc:sldChg chg="modSp modTransition">
        <pc:chgData name="Koen Verbeeck" userId="24d0e79a7fd977da" providerId="LiveId" clId="{D37F267C-2F58-4417-9004-B1A2DD85C140}" dt="2022-09-24T11:20:29.140" v="85"/>
        <pc:sldMkLst>
          <pc:docMk/>
          <pc:sldMk cId="1741082868" sldId="365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1741082868" sldId="365"/>
            <ac:spMk id="4" creationId="{BA66A9FB-463B-9E25-ED20-D36959E12FD0}"/>
          </ac:spMkLst>
        </pc:spChg>
      </pc:sldChg>
      <pc:sldChg chg="modSp mod modTransition">
        <pc:chgData name="Koen Verbeeck" userId="24d0e79a7fd977da" providerId="LiveId" clId="{D37F267C-2F58-4417-9004-B1A2DD85C140}" dt="2022-09-24T11:21:06.261" v="87" actId="403"/>
        <pc:sldMkLst>
          <pc:docMk/>
          <pc:sldMk cId="1070248183" sldId="366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1070248183" sldId="366"/>
            <ac:spMk id="5" creationId="{835AC1B8-CED8-519F-99C9-367B68596061}"/>
          </ac:spMkLst>
        </pc:spChg>
        <pc:spChg chg="mod">
          <ac:chgData name="Koen Verbeeck" userId="24d0e79a7fd977da" providerId="LiveId" clId="{D37F267C-2F58-4417-9004-B1A2DD85C140}" dt="2022-09-24T11:21:06.261" v="87" actId="403"/>
          <ac:spMkLst>
            <pc:docMk/>
            <pc:sldMk cId="1070248183" sldId="366"/>
            <ac:spMk id="6" creationId="{BEA8E630-9C7A-6FE5-70CD-B940ACE099B8}"/>
          </ac:spMkLst>
        </pc:spChg>
      </pc:sldChg>
      <pc:sldChg chg="modSp modTransition">
        <pc:chgData name="Koen Verbeeck" userId="24d0e79a7fd977da" providerId="LiveId" clId="{D37F267C-2F58-4417-9004-B1A2DD85C140}" dt="2022-09-24T11:20:29.140" v="85"/>
        <pc:sldMkLst>
          <pc:docMk/>
          <pc:sldMk cId="2079303926" sldId="367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2079303926" sldId="367"/>
            <ac:spMk id="4" creationId="{BA66A9FB-463B-9E25-ED20-D36959E12FD0}"/>
          </ac:spMkLst>
        </pc:spChg>
      </pc:sldChg>
      <pc:sldChg chg="modSp mod modTransition">
        <pc:chgData name="Koen Verbeeck" userId="24d0e79a7fd977da" providerId="LiveId" clId="{D37F267C-2F58-4417-9004-B1A2DD85C140}" dt="2022-09-24T11:21:34.053" v="92" actId="1076"/>
        <pc:sldMkLst>
          <pc:docMk/>
          <pc:sldMk cId="2287965247" sldId="368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2287965247" sldId="368"/>
            <ac:spMk id="3" creationId="{D454531C-98FD-9E6D-148B-E736E8D71FA3}"/>
          </ac:spMkLst>
        </pc:spChg>
        <pc:picChg chg="mod">
          <ac:chgData name="Koen Verbeeck" userId="24d0e79a7fd977da" providerId="LiveId" clId="{D37F267C-2F58-4417-9004-B1A2DD85C140}" dt="2022-09-24T11:21:34.053" v="92" actId="1076"/>
          <ac:picMkLst>
            <pc:docMk/>
            <pc:sldMk cId="2287965247" sldId="368"/>
            <ac:picMk id="5" creationId="{C7F5F9D5-22FB-5F32-696E-D1C2F105FDEF}"/>
          </ac:picMkLst>
        </pc:picChg>
      </pc:sldChg>
      <pc:sldChg chg="modSp mod modTransition">
        <pc:chgData name="Koen Verbeeck" userId="24d0e79a7fd977da" providerId="LiveId" clId="{D37F267C-2F58-4417-9004-B1A2DD85C140}" dt="2022-09-24T11:21:23.892" v="89" actId="1076"/>
        <pc:sldMkLst>
          <pc:docMk/>
          <pc:sldMk cId="4099760080" sldId="369"/>
        </pc:sldMkLst>
        <pc:spChg chg="mod">
          <ac:chgData name="Koen Verbeeck" userId="24d0e79a7fd977da" providerId="LiveId" clId="{D37F267C-2F58-4417-9004-B1A2DD85C140}" dt="2022-09-24T11:21:23.892" v="89" actId="1076"/>
          <ac:spMkLst>
            <pc:docMk/>
            <pc:sldMk cId="4099760080" sldId="369"/>
            <ac:spMk id="2" creationId="{6CF70E06-AAE2-628F-9399-F7EEA466B9F8}"/>
          </ac:spMkLst>
        </pc:spChg>
      </pc:sldChg>
      <pc:sldChg chg="modSp modTransition">
        <pc:chgData name="Koen Verbeeck" userId="24d0e79a7fd977da" providerId="LiveId" clId="{D37F267C-2F58-4417-9004-B1A2DD85C140}" dt="2022-09-24T11:20:29.140" v="85"/>
        <pc:sldMkLst>
          <pc:docMk/>
          <pc:sldMk cId="3300926492" sldId="370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3300926492" sldId="370"/>
            <ac:spMk id="3" creationId="{D454531C-98FD-9E6D-148B-E736E8D71FA3}"/>
          </ac:spMkLst>
        </pc:spChg>
      </pc:sldChg>
      <pc:sldChg chg="modSp modTransition">
        <pc:chgData name="Koen Verbeeck" userId="24d0e79a7fd977da" providerId="LiveId" clId="{D37F267C-2F58-4417-9004-B1A2DD85C140}" dt="2022-09-24T11:20:29.140" v="85"/>
        <pc:sldMkLst>
          <pc:docMk/>
          <pc:sldMk cId="2218204355" sldId="371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2218204355" sldId="371"/>
            <ac:spMk id="3" creationId="{070199DB-DC75-75C7-C88E-1212BEFD8E56}"/>
          </ac:spMkLst>
        </pc:spChg>
      </pc:sldChg>
      <pc:sldChg chg="modSp modTransition">
        <pc:chgData name="Koen Verbeeck" userId="24d0e79a7fd977da" providerId="LiveId" clId="{D37F267C-2F58-4417-9004-B1A2DD85C140}" dt="2022-09-24T11:20:29.140" v="85"/>
        <pc:sldMkLst>
          <pc:docMk/>
          <pc:sldMk cId="1908002606" sldId="372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1908002606" sldId="372"/>
            <ac:spMk id="3" creationId="{49C387C8-A73F-55C0-731D-20E4A0AB4D09}"/>
          </ac:spMkLst>
        </pc:spChg>
      </pc:sldChg>
      <pc:sldChg chg="modSp mod modTransition">
        <pc:chgData name="Koen Verbeeck" userId="24d0e79a7fd977da" providerId="LiveId" clId="{D37F267C-2F58-4417-9004-B1A2DD85C140}" dt="2022-09-24T11:21:58.764" v="94" actId="1076"/>
        <pc:sldMkLst>
          <pc:docMk/>
          <pc:sldMk cId="2958367999" sldId="373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2958367999" sldId="373"/>
            <ac:spMk id="2" creationId="{1AC797D2-6D97-C139-3ACB-7BE98165DBC2}"/>
          </ac:spMkLst>
        </pc:spChg>
        <pc:spChg chg="mod">
          <ac:chgData name="Koen Verbeeck" userId="24d0e79a7fd977da" providerId="LiveId" clId="{D37F267C-2F58-4417-9004-B1A2DD85C140}" dt="2022-09-24T11:13:57.721" v="0"/>
          <ac:spMkLst>
            <pc:docMk/>
            <pc:sldMk cId="2958367999" sldId="373"/>
            <ac:spMk id="3" creationId="{1C44CAB5-BD1C-E2D4-80C6-808EA06EEE2E}"/>
          </ac:spMkLst>
        </pc:spChg>
        <pc:spChg chg="mod">
          <ac:chgData name="Koen Verbeeck" userId="24d0e79a7fd977da" providerId="LiveId" clId="{D37F267C-2F58-4417-9004-B1A2DD85C140}" dt="2022-09-24T11:21:58.764" v="94" actId="1076"/>
          <ac:spMkLst>
            <pc:docMk/>
            <pc:sldMk cId="2958367999" sldId="373"/>
            <ac:spMk id="5" creationId="{516F744D-CA11-2212-AEE1-8EC151DB35FB}"/>
          </ac:spMkLst>
        </pc:spChg>
        <pc:picChg chg="mod">
          <ac:chgData name="Koen Verbeeck" userId="24d0e79a7fd977da" providerId="LiveId" clId="{D37F267C-2F58-4417-9004-B1A2DD85C140}" dt="2022-09-24T11:21:55.893" v="93" actId="14100"/>
          <ac:picMkLst>
            <pc:docMk/>
            <pc:sldMk cId="2958367999" sldId="373"/>
            <ac:picMk id="4" creationId="{6834E800-8A81-4E9E-B617-D41F435731C1}"/>
          </ac:picMkLst>
        </pc:picChg>
      </pc:sldChg>
      <pc:sldChg chg="modSp mod modTransition">
        <pc:chgData name="Koen Verbeeck" userId="24d0e79a7fd977da" providerId="LiveId" clId="{D37F267C-2F58-4417-9004-B1A2DD85C140}" dt="2022-09-24T11:22:16.893" v="96" actId="14100"/>
        <pc:sldMkLst>
          <pc:docMk/>
          <pc:sldMk cId="598735346" sldId="374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598735346" sldId="374"/>
            <ac:spMk id="3" creationId="{9BEF92BE-AF2B-B6AB-D3E0-1362BF515F22}"/>
          </ac:spMkLst>
        </pc:spChg>
        <pc:picChg chg="mod">
          <ac:chgData name="Koen Verbeeck" userId="24d0e79a7fd977da" providerId="LiveId" clId="{D37F267C-2F58-4417-9004-B1A2DD85C140}" dt="2022-09-24T11:22:16.893" v="96" actId="14100"/>
          <ac:picMkLst>
            <pc:docMk/>
            <pc:sldMk cId="598735346" sldId="374"/>
            <ac:picMk id="4" creationId="{484309BF-DE88-29EB-FA4F-BAAECB6D1F81}"/>
          </ac:picMkLst>
        </pc:picChg>
      </pc:sldChg>
      <pc:sldChg chg="modSp modTransition">
        <pc:chgData name="Koen Verbeeck" userId="24d0e79a7fd977da" providerId="LiveId" clId="{D37F267C-2F58-4417-9004-B1A2DD85C140}" dt="2022-09-24T11:20:29.140" v="85"/>
        <pc:sldMkLst>
          <pc:docMk/>
          <pc:sldMk cId="2851076298" sldId="375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2851076298" sldId="375"/>
            <ac:spMk id="4" creationId="{BA66A9FB-463B-9E25-ED20-D36959E12FD0}"/>
          </ac:spMkLst>
        </pc:spChg>
      </pc:sldChg>
      <pc:sldChg chg="modSp modTransition">
        <pc:chgData name="Koen Verbeeck" userId="24d0e79a7fd977da" providerId="LiveId" clId="{D37F267C-2F58-4417-9004-B1A2DD85C140}" dt="2022-09-24T11:20:29.140" v="85"/>
        <pc:sldMkLst>
          <pc:docMk/>
          <pc:sldMk cId="3441268749" sldId="376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3441268749" sldId="376"/>
            <ac:spMk id="3" creationId="{5EB4C691-894C-B80C-E24B-6DC6829D4005}"/>
          </ac:spMkLst>
        </pc:spChg>
      </pc:sldChg>
      <pc:sldChg chg="modSp modTransition">
        <pc:chgData name="Koen Verbeeck" userId="24d0e79a7fd977da" providerId="LiveId" clId="{D37F267C-2F58-4417-9004-B1A2DD85C140}" dt="2022-09-24T11:20:29.140" v="85"/>
        <pc:sldMkLst>
          <pc:docMk/>
          <pc:sldMk cId="2864508774" sldId="377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2864508774" sldId="377"/>
            <ac:spMk id="3" creationId="{CAE3E2FB-A566-20AF-CC31-868E1DE86738}"/>
          </ac:spMkLst>
        </pc:spChg>
      </pc:sldChg>
      <pc:sldChg chg="modSp modTransition">
        <pc:chgData name="Koen Verbeeck" userId="24d0e79a7fd977da" providerId="LiveId" clId="{D37F267C-2F58-4417-9004-B1A2DD85C140}" dt="2022-09-24T11:20:29.140" v="85"/>
        <pc:sldMkLst>
          <pc:docMk/>
          <pc:sldMk cId="3184354291" sldId="378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3184354291" sldId="378"/>
            <ac:spMk id="3" creationId="{4AEF1238-1C3D-B843-65B8-1A4C6EA2CA48}"/>
          </ac:spMkLst>
        </pc:spChg>
      </pc:sldChg>
      <pc:sldChg chg="modSp modTransition">
        <pc:chgData name="Koen Verbeeck" userId="24d0e79a7fd977da" providerId="LiveId" clId="{D37F267C-2F58-4417-9004-B1A2DD85C140}" dt="2022-09-24T11:20:29.140" v="85"/>
        <pc:sldMkLst>
          <pc:docMk/>
          <pc:sldMk cId="2727812515" sldId="379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2727812515" sldId="379"/>
            <ac:spMk id="3" creationId="{BB5FAB2F-F819-D11A-804D-E3029876C459}"/>
          </ac:spMkLst>
        </pc:spChg>
      </pc:sldChg>
      <pc:sldChg chg="modSp modTransition">
        <pc:chgData name="Koen Verbeeck" userId="24d0e79a7fd977da" providerId="LiveId" clId="{D37F267C-2F58-4417-9004-B1A2DD85C140}" dt="2022-09-24T11:20:29.140" v="85"/>
        <pc:sldMkLst>
          <pc:docMk/>
          <pc:sldMk cId="4138162139" sldId="380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4138162139" sldId="380"/>
            <ac:spMk id="3" creationId="{9C5042C2-9656-CD1A-1F57-D9276AD1B800}"/>
          </ac:spMkLst>
        </pc:spChg>
      </pc:sldChg>
      <pc:sldChg chg="modSp modTransition">
        <pc:chgData name="Koen Verbeeck" userId="24d0e79a7fd977da" providerId="LiveId" clId="{D37F267C-2F58-4417-9004-B1A2DD85C140}" dt="2022-09-24T11:20:29.140" v="85"/>
        <pc:sldMkLst>
          <pc:docMk/>
          <pc:sldMk cId="2524414661" sldId="381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2524414661" sldId="381"/>
            <ac:spMk id="4" creationId="{BA66A9FB-463B-9E25-ED20-D36959E12FD0}"/>
          </ac:spMkLst>
        </pc:spChg>
      </pc:sldChg>
      <pc:sldChg chg="modSp modTransition">
        <pc:chgData name="Koen Verbeeck" userId="24d0e79a7fd977da" providerId="LiveId" clId="{D37F267C-2F58-4417-9004-B1A2DD85C140}" dt="2022-09-24T11:20:29.140" v="85"/>
        <pc:sldMkLst>
          <pc:docMk/>
          <pc:sldMk cId="3649543503" sldId="382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3649543503" sldId="382"/>
            <ac:spMk id="3" creationId="{7F7F3778-A224-97A9-5AC5-33820C81C879}"/>
          </ac:spMkLst>
        </pc:spChg>
      </pc:sldChg>
      <pc:sldChg chg="modSp modTransition">
        <pc:chgData name="Koen Verbeeck" userId="24d0e79a7fd977da" providerId="LiveId" clId="{D37F267C-2F58-4417-9004-B1A2DD85C140}" dt="2022-09-24T11:20:29.140" v="85"/>
        <pc:sldMkLst>
          <pc:docMk/>
          <pc:sldMk cId="4137338595" sldId="383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4137338595" sldId="383"/>
            <ac:spMk id="3" creationId="{B8557147-512F-08EE-F1A7-0E77A96220AB}"/>
          </ac:spMkLst>
        </pc:spChg>
      </pc:sldChg>
      <pc:sldChg chg="modSp mod modTransition">
        <pc:chgData name="Koen Verbeeck" userId="24d0e79a7fd977da" providerId="LiveId" clId="{D37F267C-2F58-4417-9004-B1A2DD85C140}" dt="2022-09-24T11:20:29.140" v="85"/>
        <pc:sldMkLst>
          <pc:docMk/>
          <pc:sldMk cId="3964894102" sldId="384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3964894102" sldId="384"/>
            <ac:spMk id="12" creationId="{4118D94C-15E2-B492-548E-21D591FF2AA8}"/>
          </ac:spMkLst>
        </pc:spChg>
        <pc:spChg chg="mod">
          <ac:chgData name="Koen Verbeeck" userId="24d0e79a7fd977da" providerId="LiveId" clId="{D37F267C-2F58-4417-9004-B1A2DD85C140}" dt="2022-09-24T11:13:58.281" v="3" actId="27636"/>
          <ac:spMkLst>
            <pc:docMk/>
            <pc:sldMk cId="3964894102" sldId="384"/>
            <ac:spMk id="13" creationId="{0A925C7F-DC41-244E-985A-B5DACDDC487B}"/>
          </ac:spMkLst>
        </pc:spChg>
      </pc:sldChg>
      <pc:sldChg chg="modSp modTransition">
        <pc:chgData name="Koen Verbeeck" userId="24d0e79a7fd977da" providerId="LiveId" clId="{D37F267C-2F58-4417-9004-B1A2DD85C140}" dt="2022-09-24T11:20:29.140" v="85"/>
        <pc:sldMkLst>
          <pc:docMk/>
          <pc:sldMk cId="3909643325" sldId="385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3909643325" sldId="385"/>
            <ac:spMk id="3" creationId="{719EA46B-5D6C-4A93-AA53-C2C22BA17BDA}"/>
          </ac:spMkLst>
        </pc:spChg>
      </pc:sldChg>
      <pc:sldChg chg="modSp mod modTransition">
        <pc:chgData name="Koen Verbeeck" userId="24d0e79a7fd977da" providerId="LiveId" clId="{D37F267C-2F58-4417-9004-B1A2DD85C140}" dt="2022-09-24T11:23:00.675" v="99" actId="20577"/>
        <pc:sldMkLst>
          <pc:docMk/>
          <pc:sldMk cId="3952157142" sldId="386"/>
        </pc:sldMkLst>
        <pc:spChg chg="mod">
          <ac:chgData name="Koen Verbeeck" userId="24d0e79a7fd977da" providerId="LiveId" clId="{D37F267C-2F58-4417-9004-B1A2DD85C140}" dt="2022-09-24T11:23:00.675" v="99" actId="20577"/>
          <ac:spMkLst>
            <pc:docMk/>
            <pc:sldMk cId="3952157142" sldId="386"/>
            <ac:spMk id="3" creationId="{A5D6BCF4-406E-E0CC-D93C-083D8ECA0A3C}"/>
          </ac:spMkLst>
        </pc:spChg>
      </pc:sldChg>
      <pc:sldChg chg="modSp modTransition">
        <pc:chgData name="Koen Verbeeck" userId="24d0e79a7fd977da" providerId="LiveId" clId="{D37F267C-2F58-4417-9004-B1A2DD85C140}" dt="2022-09-24T11:20:29.140" v="85"/>
        <pc:sldMkLst>
          <pc:docMk/>
          <pc:sldMk cId="456785005" sldId="387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456785005" sldId="387"/>
            <ac:spMk id="3" creationId="{764B68AE-4E1C-9BCA-6E23-9BB3BD4680B5}"/>
          </ac:spMkLst>
        </pc:spChg>
      </pc:sldChg>
      <pc:sldChg chg="modSp modTransition">
        <pc:chgData name="Koen Verbeeck" userId="24d0e79a7fd977da" providerId="LiveId" clId="{D37F267C-2F58-4417-9004-B1A2DD85C140}" dt="2022-09-24T11:20:29.140" v="85"/>
        <pc:sldMkLst>
          <pc:docMk/>
          <pc:sldMk cId="3774748819" sldId="388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3774748819" sldId="388"/>
            <ac:spMk id="4" creationId="{BA66A9FB-463B-9E25-ED20-D36959E12FD0}"/>
          </ac:spMkLst>
        </pc:spChg>
      </pc:sldChg>
      <pc:sldChg chg="modSp mod modTransition">
        <pc:chgData name="Koen Verbeeck" userId="24d0e79a7fd977da" providerId="LiveId" clId="{D37F267C-2F58-4417-9004-B1A2DD85C140}" dt="2022-09-24T11:23:50.263" v="101" actId="403"/>
        <pc:sldMkLst>
          <pc:docMk/>
          <pc:sldMk cId="3336325687" sldId="389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3336325687" sldId="389"/>
            <ac:spMk id="3" creationId="{EA4D08D7-419E-4E2C-CD1C-42EA937448C7}"/>
          </ac:spMkLst>
        </pc:spChg>
        <pc:spChg chg="mod">
          <ac:chgData name="Koen Verbeeck" userId="24d0e79a7fd977da" providerId="LiveId" clId="{D37F267C-2F58-4417-9004-B1A2DD85C140}" dt="2022-09-24T11:23:50.263" v="101" actId="403"/>
          <ac:spMkLst>
            <pc:docMk/>
            <pc:sldMk cId="3336325687" sldId="389"/>
            <ac:spMk id="4" creationId="{895A1C39-9832-8A7C-05A5-1367D94646E6}"/>
          </ac:spMkLst>
        </pc:spChg>
      </pc:sldChg>
      <pc:sldChg chg="modSp mod modTransition">
        <pc:chgData name="Koen Verbeeck" userId="24d0e79a7fd977da" providerId="LiveId" clId="{D37F267C-2F58-4417-9004-B1A2DD85C140}" dt="2022-09-24T11:23:55.474" v="103" actId="403"/>
        <pc:sldMkLst>
          <pc:docMk/>
          <pc:sldMk cId="4164429733" sldId="390"/>
        </pc:sldMkLst>
        <pc:spChg chg="mod">
          <ac:chgData name="Koen Verbeeck" userId="24d0e79a7fd977da" providerId="LiveId" clId="{D37F267C-2F58-4417-9004-B1A2DD85C140}" dt="2022-09-24T11:23:55.474" v="103" actId="403"/>
          <ac:spMkLst>
            <pc:docMk/>
            <pc:sldMk cId="4164429733" sldId="390"/>
            <ac:spMk id="2" creationId="{2C67D6C9-59EA-CA25-2C08-0BDCE7F88410}"/>
          </ac:spMkLst>
        </pc:spChg>
        <pc:spChg chg="mod">
          <ac:chgData name="Koen Verbeeck" userId="24d0e79a7fd977da" providerId="LiveId" clId="{D37F267C-2F58-4417-9004-B1A2DD85C140}" dt="2022-09-24T11:13:57.721" v="0"/>
          <ac:spMkLst>
            <pc:docMk/>
            <pc:sldMk cId="4164429733" sldId="390"/>
            <ac:spMk id="3" creationId="{8F2BC1F7-4A76-4260-3CE5-3A728E16E320}"/>
          </ac:spMkLst>
        </pc:spChg>
      </pc:sldChg>
      <pc:sldChg chg="modSp mod modTransition">
        <pc:chgData name="Koen Verbeeck" userId="24d0e79a7fd977da" providerId="LiveId" clId="{D37F267C-2F58-4417-9004-B1A2DD85C140}" dt="2022-09-24T11:24:02.072" v="105" actId="403"/>
        <pc:sldMkLst>
          <pc:docMk/>
          <pc:sldMk cId="2159238694" sldId="391"/>
        </pc:sldMkLst>
        <pc:spChg chg="mod">
          <ac:chgData name="Koen Verbeeck" userId="24d0e79a7fd977da" providerId="LiveId" clId="{D37F267C-2F58-4417-9004-B1A2DD85C140}" dt="2022-09-24T11:24:02.072" v="105" actId="403"/>
          <ac:spMkLst>
            <pc:docMk/>
            <pc:sldMk cId="2159238694" sldId="391"/>
            <ac:spMk id="2" creationId="{6384D18B-B0A6-7CE2-2509-7CDD2EE56BEF}"/>
          </ac:spMkLst>
        </pc:spChg>
        <pc:spChg chg="mod">
          <ac:chgData name="Koen Verbeeck" userId="24d0e79a7fd977da" providerId="LiveId" clId="{D37F267C-2F58-4417-9004-B1A2DD85C140}" dt="2022-09-24T11:13:57.721" v="0"/>
          <ac:spMkLst>
            <pc:docMk/>
            <pc:sldMk cId="2159238694" sldId="391"/>
            <ac:spMk id="3" creationId="{2F5E23EB-54F0-7BB2-F813-51C8DB0A12D8}"/>
          </ac:spMkLst>
        </pc:spChg>
      </pc:sldChg>
      <pc:sldChg chg="modSp mod modTransition">
        <pc:chgData name="Koen Verbeeck" userId="24d0e79a7fd977da" providerId="LiveId" clId="{D37F267C-2F58-4417-9004-B1A2DD85C140}" dt="2022-09-24T11:24:12.358" v="106" actId="113"/>
        <pc:sldMkLst>
          <pc:docMk/>
          <pc:sldMk cId="1114564687" sldId="392"/>
        </pc:sldMkLst>
        <pc:spChg chg="mod">
          <ac:chgData name="Koen Verbeeck" userId="24d0e79a7fd977da" providerId="LiveId" clId="{D37F267C-2F58-4417-9004-B1A2DD85C140}" dt="2022-09-24T11:24:12.358" v="106" actId="113"/>
          <ac:spMkLst>
            <pc:docMk/>
            <pc:sldMk cId="1114564687" sldId="392"/>
            <ac:spMk id="2" creationId="{4FE9A6BA-1C0F-AB5A-7DE0-9C71EB4DF71F}"/>
          </ac:spMkLst>
        </pc:spChg>
        <pc:spChg chg="mod">
          <ac:chgData name="Koen Verbeeck" userId="24d0e79a7fd977da" providerId="LiveId" clId="{D37F267C-2F58-4417-9004-B1A2DD85C140}" dt="2022-09-24T11:13:57.721" v="0"/>
          <ac:spMkLst>
            <pc:docMk/>
            <pc:sldMk cId="1114564687" sldId="392"/>
            <ac:spMk id="3" creationId="{B0E1BD6E-A481-9AA2-A6D5-374BA1F8F2A4}"/>
          </ac:spMkLst>
        </pc:spChg>
      </pc:sldChg>
      <pc:sldChg chg="addSp delSp modSp new mod modTransition modClrScheme chgLayout">
        <pc:chgData name="Koen Verbeeck" userId="24d0e79a7fd977da" providerId="LiveId" clId="{D37F267C-2F58-4417-9004-B1A2DD85C140}" dt="2022-09-24T11:20:29.140" v="85"/>
        <pc:sldMkLst>
          <pc:docMk/>
          <pc:sldMk cId="3677851476" sldId="393"/>
        </pc:sldMkLst>
        <pc:spChg chg="del mod ord">
          <ac:chgData name="Koen Verbeeck" userId="24d0e79a7fd977da" providerId="LiveId" clId="{D37F267C-2F58-4417-9004-B1A2DD85C140}" dt="2022-09-24T11:14:13.885" v="6" actId="700"/>
          <ac:spMkLst>
            <pc:docMk/>
            <pc:sldMk cId="3677851476" sldId="393"/>
            <ac:spMk id="2" creationId="{0AAD59D7-4D97-7CD3-4DE0-BFCAF4DAA6B6}"/>
          </ac:spMkLst>
        </pc:spChg>
        <pc:spChg chg="del mod ord">
          <ac:chgData name="Koen Verbeeck" userId="24d0e79a7fd977da" providerId="LiveId" clId="{D37F267C-2F58-4417-9004-B1A2DD85C140}" dt="2022-09-24T11:14:13.885" v="6" actId="700"/>
          <ac:spMkLst>
            <pc:docMk/>
            <pc:sldMk cId="3677851476" sldId="393"/>
            <ac:spMk id="3" creationId="{01C2F9B4-35D8-85DB-7CBC-AC17FF270BF4}"/>
          </ac:spMkLst>
        </pc:spChg>
        <pc:spChg chg="del">
          <ac:chgData name="Koen Verbeeck" userId="24d0e79a7fd977da" providerId="LiveId" clId="{D37F267C-2F58-4417-9004-B1A2DD85C140}" dt="2022-09-24T11:14:13.885" v="6" actId="700"/>
          <ac:spMkLst>
            <pc:docMk/>
            <pc:sldMk cId="3677851476" sldId="393"/>
            <ac:spMk id="4" creationId="{3FAF7755-7AE9-570C-3C65-A8C0FF723C14}"/>
          </ac:spMkLst>
        </pc:spChg>
        <pc:spChg chg="del">
          <ac:chgData name="Koen Verbeeck" userId="24d0e79a7fd977da" providerId="LiveId" clId="{D37F267C-2F58-4417-9004-B1A2DD85C140}" dt="2022-09-24T11:14:13.885" v="6" actId="700"/>
          <ac:spMkLst>
            <pc:docMk/>
            <pc:sldMk cId="3677851476" sldId="393"/>
            <ac:spMk id="5" creationId="{B3C112EC-3113-060A-4AB7-EFC3F8076999}"/>
          </ac:spMkLst>
        </pc:spChg>
        <pc:spChg chg="del">
          <ac:chgData name="Koen Verbeeck" userId="24d0e79a7fd977da" providerId="LiveId" clId="{D37F267C-2F58-4417-9004-B1A2DD85C140}" dt="2022-09-24T11:14:13.885" v="6" actId="700"/>
          <ac:spMkLst>
            <pc:docMk/>
            <pc:sldMk cId="3677851476" sldId="393"/>
            <ac:spMk id="6" creationId="{938B1DAE-62F1-5B26-8CE6-65C35DAB7D4C}"/>
          </ac:spMkLst>
        </pc:spChg>
        <pc:spChg chg="add mod ord">
          <ac:chgData name="Koen Verbeeck" userId="24d0e79a7fd977da" providerId="LiveId" clId="{D37F267C-2F58-4417-9004-B1A2DD85C140}" dt="2022-09-24T11:14:24.058" v="37" actId="20577"/>
          <ac:spMkLst>
            <pc:docMk/>
            <pc:sldMk cId="3677851476" sldId="393"/>
            <ac:spMk id="7" creationId="{AD84C2D4-A9B0-9462-48D9-81618A5E29D8}"/>
          </ac:spMkLst>
        </pc:spChg>
        <pc:spChg chg="add mod ord">
          <ac:chgData name="Koen Verbeeck" userId="24d0e79a7fd977da" providerId="LiveId" clId="{D37F267C-2F58-4417-9004-B1A2DD85C140}" dt="2022-09-24T11:14:36.140" v="60" actId="20577"/>
          <ac:spMkLst>
            <pc:docMk/>
            <pc:sldMk cId="3677851476" sldId="393"/>
            <ac:spMk id="8" creationId="{E47470EA-B5C1-BAB4-F649-B9DC54E64973}"/>
          </ac:spMkLst>
        </pc:spChg>
      </pc:sldChg>
      <pc:sldChg chg="modSp add mod">
        <pc:chgData name="Koen Verbeeck" userId="24d0e79a7fd977da" providerId="LiveId" clId="{D37F267C-2F58-4417-9004-B1A2DD85C140}" dt="2022-09-24T11:24:54.533" v="121" actId="27636"/>
        <pc:sldMkLst>
          <pc:docMk/>
          <pc:sldMk cId="860859307" sldId="394"/>
        </pc:sldMkLst>
        <pc:spChg chg="mod">
          <ac:chgData name="Koen Verbeeck" userId="24d0e79a7fd977da" providerId="LiveId" clId="{D37F267C-2F58-4417-9004-B1A2DD85C140}" dt="2022-09-24T11:24:54.533" v="121" actId="27636"/>
          <ac:spMkLst>
            <pc:docMk/>
            <pc:sldMk cId="860859307" sldId="394"/>
            <ac:spMk id="4" creationId="{BA66A9FB-463B-9E25-ED20-D36959E12FD0}"/>
          </ac:spMkLst>
        </pc:spChg>
      </pc:sldChg>
      <pc:sldChg chg="modSp new del mod">
        <pc:chgData name="Koen Verbeeck" userId="24d0e79a7fd977da" providerId="LiveId" clId="{D37F267C-2F58-4417-9004-B1A2DD85C140}" dt="2022-09-24T11:15:48.134" v="73" actId="680"/>
        <pc:sldMkLst>
          <pc:docMk/>
          <pc:sldMk cId="3071661888" sldId="394"/>
        </pc:sldMkLst>
        <pc:spChg chg="mod">
          <ac:chgData name="Koen Verbeeck" userId="24d0e79a7fd977da" providerId="LiveId" clId="{D37F267C-2F58-4417-9004-B1A2DD85C140}" dt="2022-09-24T11:15:47.820" v="72" actId="20577"/>
          <ac:spMkLst>
            <pc:docMk/>
            <pc:sldMk cId="3071661888" sldId="394"/>
            <ac:spMk id="3" creationId="{595BDE45-3E0A-EDCE-0260-F701CE302591}"/>
          </ac:spMkLst>
        </pc:spChg>
      </pc:sldChg>
      <pc:sldMasterChg chg="delSldLayout modSldLayout">
        <pc:chgData name="Koen Verbeeck" userId="24d0e79a7fd977da" providerId="LiveId" clId="{D37F267C-2F58-4417-9004-B1A2DD85C140}" dt="2022-09-24T11:24:46.707" v="109" actId="47"/>
        <pc:sldMasterMkLst>
          <pc:docMk/>
          <pc:sldMasterMk cId="1201240828" sldId="2147483683"/>
        </pc:sldMasterMkLst>
        <pc:sldLayoutChg chg="delSp del">
          <pc:chgData name="Koen Verbeeck" userId="24d0e79a7fd977da" providerId="LiveId" clId="{D37F267C-2F58-4417-9004-B1A2DD85C140}" dt="2022-09-24T11:14:55.204" v="61" actId="47"/>
          <pc:sldLayoutMkLst>
            <pc:docMk/>
            <pc:sldMasterMk cId="1201240828" sldId="2147483683"/>
            <pc:sldLayoutMk cId="3555459124" sldId="2147483723"/>
          </pc:sldLayoutMkLst>
          <pc:spChg chg="del">
            <ac:chgData name="Koen Verbeeck" userId="24d0e79a7fd977da" providerId="LiveId" clId="{D37F267C-2F58-4417-9004-B1A2DD85C140}" dt="2022-09-24T11:13:57.721" v="0"/>
            <ac:spMkLst>
              <pc:docMk/>
              <pc:sldMasterMk cId="1201240828" sldId="2147483683"/>
              <pc:sldLayoutMk cId="3555459124" sldId="2147483723"/>
              <ac:spMk id="15" creationId="{E95257CC-89CF-8B42-B35F-1821834E5E2E}"/>
            </ac:spMkLst>
          </pc:spChg>
          <pc:picChg chg="del">
            <ac:chgData name="Koen Verbeeck" userId="24d0e79a7fd977da" providerId="LiveId" clId="{D37F267C-2F58-4417-9004-B1A2DD85C140}" dt="2022-09-24T11:13:57.721" v="0"/>
            <ac:picMkLst>
              <pc:docMk/>
              <pc:sldMasterMk cId="1201240828" sldId="2147483683"/>
              <pc:sldLayoutMk cId="3555459124" sldId="2147483723"/>
              <ac:picMk id="5" creationId="{BC912B43-8153-9E48-B12F-3ADCA4099F0A}"/>
            </ac:picMkLst>
          </pc:picChg>
          <pc:picChg chg="del">
            <ac:chgData name="Koen Verbeeck" userId="24d0e79a7fd977da" providerId="LiveId" clId="{D37F267C-2F58-4417-9004-B1A2DD85C140}" dt="2022-09-24T11:13:57.721" v="0"/>
            <ac:picMkLst>
              <pc:docMk/>
              <pc:sldMasterMk cId="1201240828" sldId="2147483683"/>
              <pc:sldLayoutMk cId="3555459124" sldId="2147483723"/>
              <ac:picMk id="13" creationId="{7BAEB0EF-D625-4D45-829D-8BAAC2634207}"/>
            </ac:picMkLst>
          </pc:picChg>
          <pc:picChg chg="del">
            <ac:chgData name="Koen Verbeeck" userId="24d0e79a7fd977da" providerId="LiveId" clId="{D37F267C-2F58-4417-9004-B1A2DD85C140}" dt="2022-09-24T11:13:57.721" v="0"/>
            <ac:picMkLst>
              <pc:docMk/>
              <pc:sldMasterMk cId="1201240828" sldId="2147483683"/>
              <pc:sldLayoutMk cId="3555459124" sldId="2147483723"/>
              <ac:picMk id="16" creationId="{01D1B286-D253-774E-B8AF-7718373030A6}"/>
            </ac:picMkLst>
          </pc:picChg>
          <pc:picChg chg="del">
            <ac:chgData name="Koen Verbeeck" userId="24d0e79a7fd977da" providerId="LiveId" clId="{D37F267C-2F58-4417-9004-B1A2DD85C140}" dt="2022-09-24T11:13:57.721" v="0"/>
            <ac:picMkLst>
              <pc:docMk/>
              <pc:sldMasterMk cId="1201240828" sldId="2147483683"/>
              <pc:sldLayoutMk cId="3555459124" sldId="2147483723"/>
              <ac:picMk id="26" creationId="{A13DEB97-CA98-F64B-94A4-A309B88C1F4E}"/>
            </ac:picMkLst>
          </pc:picChg>
        </pc:sldLayoutChg>
        <pc:sldLayoutChg chg="delSp del">
          <pc:chgData name="Koen Verbeeck" userId="24d0e79a7fd977da" providerId="LiveId" clId="{D37F267C-2F58-4417-9004-B1A2DD85C140}" dt="2022-09-24T11:15:32.215" v="65" actId="47"/>
          <pc:sldLayoutMkLst>
            <pc:docMk/>
            <pc:sldMasterMk cId="1201240828" sldId="2147483683"/>
            <pc:sldLayoutMk cId="3851593473" sldId="2147483724"/>
          </pc:sldLayoutMkLst>
          <pc:picChg chg="del">
            <ac:chgData name="Koen Verbeeck" userId="24d0e79a7fd977da" providerId="LiveId" clId="{D37F267C-2F58-4417-9004-B1A2DD85C140}" dt="2022-09-24T11:13:57.721" v="0"/>
            <ac:picMkLst>
              <pc:docMk/>
              <pc:sldMasterMk cId="1201240828" sldId="2147483683"/>
              <pc:sldLayoutMk cId="3851593473" sldId="2147483724"/>
              <ac:picMk id="13" creationId="{9D74CC3F-A43F-7247-8851-E564DEF82EFC}"/>
            </ac:picMkLst>
          </pc:picChg>
          <pc:picChg chg="del">
            <ac:chgData name="Koen Verbeeck" userId="24d0e79a7fd977da" providerId="LiveId" clId="{D37F267C-2F58-4417-9004-B1A2DD85C140}" dt="2022-09-24T11:13:57.721" v="0"/>
            <ac:picMkLst>
              <pc:docMk/>
              <pc:sldMasterMk cId="1201240828" sldId="2147483683"/>
              <pc:sldLayoutMk cId="3851593473" sldId="2147483724"/>
              <ac:picMk id="14" creationId="{A61241A6-6E09-2241-89A2-765B6577E8E1}"/>
            </ac:picMkLst>
          </pc:picChg>
        </pc:sldLayoutChg>
        <pc:sldLayoutChg chg="delSp">
          <pc:chgData name="Koen Verbeeck" userId="24d0e79a7fd977da" providerId="LiveId" clId="{D37F267C-2F58-4417-9004-B1A2DD85C140}" dt="2022-09-24T11:13:57.721" v="0"/>
          <pc:sldLayoutMkLst>
            <pc:docMk/>
            <pc:sldMasterMk cId="1201240828" sldId="2147483683"/>
            <pc:sldLayoutMk cId="643094023" sldId="2147483725"/>
          </pc:sldLayoutMkLst>
          <pc:spChg chg="del">
            <ac:chgData name="Koen Verbeeck" userId="24d0e79a7fd977da" providerId="LiveId" clId="{D37F267C-2F58-4417-9004-B1A2DD85C140}" dt="2022-09-24T11:13:57.721" v="0"/>
            <ac:spMkLst>
              <pc:docMk/>
              <pc:sldMasterMk cId="1201240828" sldId="2147483683"/>
              <pc:sldLayoutMk cId="643094023" sldId="2147483725"/>
              <ac:spMk id="15" creationId="{BC9F1BC0-0EB0-E844-8085-78C9D9C9E52E}"/>
            </ac:spMkLst>
          </pc:spChg>
          <pc:picChg chg="del">
            <ac:chgData name="Koen Verbeeck" userId="24d0e79a7fd977da" providerId="LiveId" clId="{D37F267C-2F58-4417-9004-B1A2DD85C140}" dt="2022-09-24T11:13:57.721" v="0"/>
            <ac:picMkLst>
              <pc:docMk/>
              <pc:sldMasterMk cId="1201240828" sldId="2147483683"/>
              <pc:sldLayoutMk cId="643094023" sldId="2147483725"/>
              <ac:picMk id="5" creationId="{D6A499BE-5785-8240-9D7C-DA5C98449F00}"/>
            </ac:picMkLst>
          </pc:picChg>
          <pc:picChg chg="del">
            <ac:chgData name="Koen Verbeeck" userId="24d0e79a7fd977da" providerId="LiveId" clId="{D37F267C-2F58-4417-9004-B1A2DD85C140}" dt="2022-09-24T11:13:57.721" v="0"/>
            <ac:picMkLst>
              <pc:docMk/>
              <pc:sldMasterMk cId="1201240828" sldId="2147483683"/>
              <pc:sldLayoutMk cId="643094023" sldId="2147483725"/>
              <ac:picMk id="7" creationId="{1CB126BA-D297-1A41-84BE-DF01748B27FA}"/>
            </ac:picMkLst>
          </pc:picChg>
        </pc:sldLayoutChg>
        <pc:sldLayoutChg chg="delSp">
          <pc:chgData name="Koen Verbeeck" userId="24d0e79a7fd977da" providerId="LiveId" clId="{D37F267C-2F58-4417-9004-B1A2DD85C140}" dt="2022-09-24T11:13:57.721" v="0"/>
          <pc:sldLayoutMkLst>
            <pc:docMk/>
            <pc:sldMasterMk cId="1201240828" sldId="2147483683"/>
            <pc:sldLayoutMk cId="3485930989" sldId="2147483726"/>
          </pc:sldLayoutMkLst>
          <pc:picChg chg="del">
            <ac:chgData name="Koen Verbeeck" userId="24d0e79a7fd977da" providerId="LiveId" clId="{D37F267C-2F58-4417-9004-B1A2DD85C140}" dt="2022-09-24T11:13:57.721" v="0"/>
            <ac:picMkLst>
              <pc:docMk/>
              <pc:sldMasterMk cId="1201240828" sldId="2147483683"/>
              <pc:sldLayoutMk cId="3485930989" sldId="2147483726"/>
              <ac:picMk id="5" creationId="{C601D55F-2F08-B849-A87B-63B0B257C36F}"/>
            </ac:picMkLst>
          </pc:picChg>
          <pc:picChg chg="del">
            <ac:chgData name="Koen Verbeeck" userId="24d0e79a7fd977da" providerId="LiveId" clId="{D37F267C-2F58-4417-9004-B1A2DD85C140}" dt="2022-09-24T11:13:57.721" v="0"/>
            <ac:picMkLst>
              <pc:docMk/>
              <pc:sldMasterMk cId="1201240828" sldId="2147483683"/>
              <pc:sldLayoutMk cId="3485930989" sldId="2147483726"/>
              <ac:picMk id="10" creationId="{10D76F5F-7485-2C49-990E-2AAEF04139FD}"/>
            </ac:picMkLst>
          </pc:picChg>
        </pc:sldLayoutChg>
        <pc:sldLayoutChg chg="delSp del">
          <pc:chgData name="Koen Verbeeck" userId="24d0e79a7fd977da" providerId="LiveId" clId="{D37F267C-2F58-4417-9004-B1A2DD85C140}" dt="2022-09-24T11:24:46.707" v="109" actId="47"/>
          <pc:sldLayoutMkLst>
            <pc:docMk/>
            <pc:sldMasterMk cId="1201240828" sldId="2147483683"/>
            <pc:sldLayoutMk cId="1238469900" sldId="2147483729"/>
          </pc:sldLayoutMkLst>
          <pc:spChg chg="del">
            <ac:chgData name="Koen Verbeeck" userId="24d0e79a7fd977da" providerId="LiveId" clId="{D37F267C-2F58-4417-9004-B1A2DD85C140}" dt="2022-09-24T11:13:57.721" v="0"/>
            <ac:spMkLst>
              <pc:docMk/>
              <pc:sldMasterMk cId="1201240828" sldId="2147483683"/>
              <pc:sldLayoutMk cId="1238469900" sldId="2147483729"/>
              <ac:spMk id="2" creationId="{69D47C13-BA7D-D148-A962-B2F9880B3816}"/>
            </ac:spMkLst>
          </pc:spChg>
          <pc:spChg chg="del">
            <ac:chgData name="Koen Verbeeck" userId="24d0e79a7fd977da" providerId="LiveId" clId="{D37F267C-2F58-4417-9004-B1A2DD85C140}" dt="2022-09-24T11:13:57.721" v="0"/>
            <ac:spMkLst>
              <pc:docMk/>
              <pc:sldMasterMk cId="1201240828" sldId="2147483683"/>
              <pc:sldLayoutMk cId="1238469900" sldId="2147483729"/>
              <ac:spMk id="26" creationId="{FEDC7C0B-1DAB-8544-9AAC-01B9C9A7782C}"/>
            </ac:spMkLst>
          </pc:spChg>
          <pc:spChg chg="del">
            <ac:chgData name="Koen Verbeeck" userId="24d0e79a7fd977da" providerId="LiveId" clId="{D37F267C-2F58-4417-9004-B1A2DD85C140}" dt="2022-09-24T11:13:57.721" v="0"/>
            <ac:spMkLst>
              <pc:docMk/>
              <pc:sldMasterMk cId="1201240828" sldId="2147483683"/>
              <pc:sldLayoutMk cId="1238469900" sldId="2147483729"/>
              <ac:spMk id="27" creationId="{5AF22D7A-4ABB-6245-8502-18EF607330AF}"/>
            </ac:spMkLst>
          </pc:spChg>
          <pc:spChg chg="del">
            <ac:chgData name="Koen Verbeeck" userId="24d0e79a7fd977da" providerId="LiveId" clId="{D37F267C-2F58-4417-9004-B1A2DD85C140}" dt="2022-09-24T11:13:57.721" v="0"/>
            <ac:spMkLst>
              <pc:docMk/>
              <pc:sldMasterMk cId="1201240828" sldId="2147483683"/>
              <pc:sldLayoutMk cId="1238469900" sldId="2147483729"/>
              <ac:spMk id="28" creationId="{FDE4081F-E44B-FA48-BB8E-521074B70AEA}"/>
            </ac:spMkLst>
          </pc:spChg>
          <pc:picChg chg="del">
            <ac:chgData name="Koen Verbeeck" userId="24d0e79a7fd977da" providerId="LiveId" clId="{D37F267C-2F58-4417-9004-B1A2DD85C140}" dt="2022-09-24T11:13:57.721" v="0"/>
            <ac:picMkLst>
              <pc:docMk/>
              <pc:sldMasterMk cId="1201240828" sldId="2147483683"/>
              <pc:sldLayoutMk cId="1238469900" sldId="2147483729"/>
              <ac:picMk id="9" creationId="{7E17D78B-8A8F-764E-9781-65B72476A5DF}"/>
            </ac:picMkLst>
          </pc:picChg>
          <pc:picChg chg="del">
            <ac:chgData name="Koen Verbeeck" userId="24d0e79a7fd977da" providerId="LiveId" clId="{D37F267C-2F58-4417-9004-B1A2DD85C140}" dt="2022-09-24T11:13:57.721" v="0"/>
            <ac:picMkLst>
              <pc:docMk/>
              <pc:sldMasterMk cId="1201240828" sldId="2147483683"/>
              <pc:sldLayoutMk cId="1238469900" sldId="2147483729"/>
              <ac:picMk id="17" creationId="{B10237F4-5BA9-4941-9A64-8DCF0DEE277D}"/>
            </ac:picMkLst>
          </pc:picChg>
          <pc:picChg chg="del">
            <ac:chgData name="Koen Verbeeck" userId="24d0e79a7fd977da" providerId="LiveId" clId="{D37F267C-2F58-4417-9004-B1A2DD85C140}" dt="2022-09-24T11:13:57.721" v="0"/>
            <ac:picMkLst>
              <pc:docMk/>
              <pc:sldMasterMk cId="1201240828" sldId="2147483683"/>
              <pc:sldLayoutMk cId="1238469900" sldId="2147483729"/>
              <ac:picMk id="32" creationId="{47D9DA39-36BD-8E49-A976-636CEBB38A48}"/>
            </ac:picMkLst>
          </pc:picChg>
        </pc:sldLayoutChg>
        <pc:sldLayoutChg chg="delSp del">
          <pc:chgData name="Koen Verbeeck" userId="24d0e79a7fd977da" providerId="LiveId" clId="{D37F267C-2F58-4417-9004-B1A2DD85C140}" dt="2022-09-24T11:24:21.344" v="107" actId="47"/>
          <pc:sldLayoutMkLst>
            <pc:docMk/>
            <pc:sldMasterMk cId="1201240828" sldId="2147483683"/>
            <pc:sldLayoutMk cId="389718627" sldId="2147483730"/>
          </pc:sldLayoutMkLst>
          <pc:spChg chg="del">
            <ac:chgData name="Koen Verbeeck" userId="24d0e79a7fd977da" providerId="LiveId" clId="{D37F267C-2F58-4417-9004-B1A2DD85C140}" dt="2022-09-24T11:13:57.721" v="0"/>
            <ac:spMkLst>
              <pc:docMk/>
              <pc:sldMasterMk cId="1201240828" sldId="2147483683"/>
              <pc:sldLayoutMk cId="389718627" sldId="2147483730"/>
              <ac:spMk id="2" creationId="{69D47C13-BA7D-D148-A962-B2F9880B3816}"/>
            </ac:spMkLst>
          </pc:spChg>
          <pc:picChg chg="del">
            <ac:chgData name="Koen Verbeeck" userId="24d0e79a7fd977da" providerId="LiveId" clId="{D37F267C-2F58-4417-9004-B1A2DD85C140}" dt="2022-09-24T11:13:57.721" v="0"/>
            <ac:picMkLst>
              <pc:docMk/>
              <pc:sldMasterMk cId="1201240828" sldId="2147483683"/>
              <pc:sldLayoutMk cId="389718627" sldId="2147483730"/>
              <ac:picMk id="10" creationId="{5F386178-A690-AE48-B4A4-254A99486F74}"/>
            </ac:picMkLst>
          </pc:picChg>
          <pc:picChg chg="del">
            <ac:chgData name="Koen Verbeeck" userId="24d0e79a7fd977da" providerId="LiveId" clId="{D37F267C-2F58-4417-9004-B1A2DD85C140}" dt="2022-09-24T11:13:57.721" v="0"/>
            <ac:picMkLst>
              <pc:docMk/>
              <pc:sldMasterMk cId="1201240828" sldId="2147483683"/>
              <pc:sldLayoutMk cId="389718627" sldId="2147483730"/>
              <ac:picMk id="20" creationId="{19787C4E-E72C-4349-9E85-A44A9A570ABD}"/>
            </ac:picMkLst>
          </pc:picChg>
        </pc:sldLayoutChg>
      </pc:sldMasterChg>
    </pc:docChg>
  </pc:docChgLst>
  <pc:docChgLst>
    <pc:chgData name="Koen Verbeeck" userId="24d0e79a7fd977da" providerId="LiveId" clId="{46B8FCBA-0CB6-49C2-A183-BEC02C0844F2}"/>
    <pc:docChg chg="undo custSel addSld delSld modSld sldOrd delMainMaster modMainMaster">
      <pc:chgData name="Koen Verbeeck" userId="24d0e79a7fd977da" providerId="LiveId" clId="{46B8FCBA-0CB6-49C2-A183-BEC02C0844F2}" dt="2022-12-05T14:11:57.403" v="1598" actId="20577"/>
      <pc:docMkLst>
        <pc:docMk/>
      </pc:docMkLst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2619988835" sldId="257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3756823938" sldId="259"/>
        </pc:sldMkLst>
      </pc:sldChg>
      <pc:sldChg chg="addSp modSp mod modTransition modAnim">
        <pc:chgData name="Koen Verbeeck" userId="24d0e79a7fd977da" providerId="LiveId" clId="{46B8FCBA-0CB6-49C2-A183-BEC02C0844F2}" dt="2022-12-05T14:09:34.517" v="1524"/>
        <pc:sldMkLst>
          <pc:docMk/>
          <pc:sldMk cId="4154624803" sldId="260"/>
        </pc:sldMkLst>
        <pc:spChg chg="mod">
          <ac:chgData name="Koen Verbeeck" userId="24d0e79a7fd977da" providerId="LiveId" clId="{46B8FCBA-0CB6-49C2-A183-BEC02C0844F2}" dt="2022-11-22T11:45:08.455" v="502" actId="20577"/>
          <ac:spMkLst>
            <pc:docMk/>
            <pc:sldMk cId="4154624803" sldId="260"/>
            <ac:spMk id="2" creationId="{BE7B78B5-6D53-AE73-8782-C51DCC4B141B}"/>
          </ac:spMkLst>
        </pc:spChg>
        <pc:picChg chg="add mod">
          <ac:chgData name="Koen Verbeeck" userId="24d0e79a7fd977da" providerId="LiveId" clId="{46B8FCBA-0CB6-49C2-A183-BEC02C0844F2}" dt="2022-11-22T11:31:21.721" v="216" actId="1035"/>
          <ac:picMkLst>
            <pc:docMk/>
            <pc:sldMk cId="4154624803" sldId="260"/>
            <ac:picMk id="4" creationId="{A60CA36B-8B56-F2FC-58D0-326239C63F58}"/>
          </ac:picMkLst>
        </pc:picChg>
        <pc:picChg chg="add mod">
          <ac:chgData name="Koen Verbeeck" userId="24d0e79a7fd977da" providerId="LiveId" clId="{46B8FCBA-0CB6-49C2-A183-BEC02C0844F2}" dt="2022-11-22T11:31:21.721" v="216" actId="1035"/>
          <ac:picMkLst>
            <pc:docMk/>
            <pc:sldMk cId="4154624803" sldId="260"/>
            <ac:picMk id="5" creationId="{B3401B36-E736-2239-BBA1-84EA91F2357F}"/>
          </ac:picMkLst>
        </pc:picChg>
        <pc:picChg chg="add mod">
          <ac:chgData name="Koen Verbeeck" userId="24d0e79a7fd977da" providerId="LiveId" clId="{46B8FCBA-0CB6-49C2-A183-BEC02C0844F2}" dt="2022-11-22T11:31:21.721" v="216" actId="1035"/>
          <ac:picMkLst>
            <pc:docMk/>
            <pc:sldMk cId="4154624803" sldId="260"/>
            <ac:picMk id="6" creationId="{F29E857B-9494-97EB-6AD9-B48B56006B4C}"/>
          </ac:picMkLst>
        </pc:picChg>
      </pc:sldChg>
      <pc:sldChg chg="addSp modSp mod modTransition modAnim">
        <pc:chgData name="Koen Verbeeck" userId="24d0e79a7fd977da" providerId="LiveId" clId="{46B8FCBA-0CB6-49C2-A183-BEC02C0844F2}" dt="2022-12-05T14:09:34.517" v="1524"/>
        <pc:sldMkLst>
          <pc:docMk/>
          <pc:sldMk cId="2462608521" sldId="261"/>
        </pc:sldMkLst>
        <pc:picChg chg="add mod">
          <ac:chgData name="Koen Verbeeck" userId="24d0e79a7fd977da" providerId="LiveId" clId="{46B8FCBA-0CB6-49C2-A183-BEC02C0844F2}" dt="2022-11-22T11:31:41.737" v="219" actId="1076"/>
          <ac:picMkLst>
            <pc:docMk/>
            <pc:sldMk cId="2462608521" sldId="261"/>
            <ac:picMk id="2" creationId="{A4BFFA03-FD89-98D7-30C6-5C4E083CEA27}"/>
          </ac:picMkLst>
        </pc:picChg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4153685431" sldId="326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2583082039" sldId="333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2645668492" sldId="334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1702410809" sldId="335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1710770000" sldId="336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3207153917" sldId="337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3193107596" sldId="338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2719184822" sldId="339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3711598089" sldId="340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2363057950" sldId="341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4042761708" sldId="350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3663938526" sldId="359"/>
        </pc:sldMkLst>
      </pc:sldChg>
      <pc:sldChg chg="modTransition modAnim">
        <pc:chgData name="Koen Verbeeck" userId="24d0e79a7fd977da" providerId="LiveId" clId="{46B8FCBA-0CB6-49C2-A183-BEC02C0844F2}" dt="2022-12-05T14:09:34.517" v="1524"/>
        <pc:sldMkLst>
          <pc:docMk/>
          <pc:sldMk cId="21293960" sldId="360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865352436" sldId="361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1126655543" sldId="362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520766874" sldId="363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693490143" sldId="364"/>
        </pc:sldMkLst>
      </pc:sldChg>
      <pc:sldChg chg="addSp modSp mod modTransition modAnim">
        <pc:chgData name="Koen Verbeeck" userId="24d0e79a7fd977da" providerId="LiveId" clId="{46B8FCBA-0CB6-49C2-A183-BEC02C0844F2}" dt="2022-12-05T14:09:34.517" v="1524"/>
        <pc:sldMkLst>
          <pc:docMk/>
          <pc:sldMk cId="1741082868" sldId="365"/>
        </pc:sldMkLst>
        <pc:spChg chg="mod">
          <ac:chgData name="Koen Verbeeck" userId="24d0e79a7fd977da" providerId="LiveId" clId="{46B8FCBA-0CB6-49C2-A183-BEC02C0844F2}" dt="2022-11-22T11:45:29.433" v="525" actId="20577"/>
          <ac:spMkLst>
            <pc:docMk/>
            <pc:sldMk cId="1741082868" sldId="365"/>
            <ac:spMk id="4" creationId="{BA66A9FB-463B-9E25-ED20-D36959E12FD0}"/>
          </ac:spMkLst>
        </pc:spChg>
        <pc:picChg chg="add mod">
          <ac:chgData name="Koen Verbeeck" userId="24d0e79a7fd977da" providerId="LiveId" clId="{46B8FCBA-0CB6-49C2-A183-BEC02C0844F2}" dt="2022-11-22T11:39:28.419" v="311" actId="14100"/>
          <ac:picMkLst>
            <pc:docMk/>
            <pc:sldMk cId="1741082868" sldId="365"/>
            <ac:picMk id="2" creationId="{209F9467-A97E-C5ED-641B-F571BD03243E}"/>
          </ac:picMkLst>
        </pc:picChg>
      </pc:sldChg>
      <pc:sldChg chg="modSp mod ord modTransition">
        <pc:chgData name="Koen Verbeeck" userId="24d0e79a7fd977da" providerId="LiveId" clId="{46B8FCBA-0CB6-49C2-A183-BEC02C0844F2}" dt="2022-12-05T14:09:34.517" v="1524"/>
        <pc:sldMkLst>
          <pc:docMk/>
          <pc:sldMk cId="1070248183" sldId="366"/>
        </pc:sldMkLst>
        <pc:spChg chg="mod">
          <ac:chgData name="Koen Verbeeck" userId="24d0e79a7fd977da" providerId="LiveId" clId="{46B8FCBA-0CB6-49C2-A183-BEC02C0844F2}" dt="2022-11-22T11:54:01.713" v="1039" actId="21"/>
          <ac:spMkLst>
            <pc:docMk/>
            <pc:sldMk cId="1070248183" sldId="366"/>
            <ac:spMk id="6" creationId="{BEA8E630-9C7A-6FE5-70CD-B940ACE099B8}"/>
          </ac:spMkLst>
        </pc:spChg>
      </pc:sldChg>
      <pc:sldChg chg="addSp modSp mod modTransition">
        <pc:chgData name="Koen Verbeeck" userId="24d0e79a7fd977da" providerId="LiveId" clId="{46B8FCBA-0CB6-49C2-A183-BEC02C0844F2}" dt="2022-12-05T14:09:34.517" v="1524"/>
        <pc:sldMkLst>
          <pc:docMk/>
          <pc:sldMk cId="2079303926" sldId="367"/>
        </pc:sldMkLst>
        <pc:picChg chg="add mod">
          <ac:chgData name="Koen Verbeeck" userId="24d0e79a7fd977da" providerId="LiveId" clId="{46B8FCBA-0CB6-49C2-A183-BEC02C0844F2}" dt="2022-11-22T11:46:43.964" v="530" actId="14100"/>
          <ac:picMkLst>
            <pc:docMk/>
            <pc:sldMk cId="2079303926" sldId="367"/>
            <ac:picMk id="2" creationId="{4A3D8B63-6709-1407-A575-86C9AFF876E4}"/>
          </ac:picMkLst>
        </pc:picChg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2287965247" sldId="368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4099760080" sldId="369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3300926492" sldId="370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2218204355" sldId="371"/>
        </pc:sldMkLst>
      </pc:sldChg>
      <pc:sldChg chg="modSp mod modTransition">
        <pc:chgData name="Koen Verbeeck" userId="24d0e79a7fd977da" providerId="LiveId" clId="{46B8FCBA-0CB6-49C2-A183-BEC02C0844F2}" dt="2022-12-05T14:09:34.517" v="1524"/>
        <pc:sldMkLst>
          <pc:docMk/>
          <pc:sldMk cId="1908002606" sldId="372"/>
        </pc:sldMkLst>
        <pc:spChg chg="mod">
          <ac:chgData name="Koen Verbeeck" userId="24d0e79a7fd977da" providerId="LiveId" clId="{46B8FCBA-0CB6-49C2-A183-BEC02C0844F2}" dt="2022-11-22T11:38:16.078" v="300" actId="27636"/>
          <ac:spMkLst>
            <pc:docMk/>
            <pc:sldMk cId="1908002606" sldId="372"/>
            <ac:spMk id="3" creationId="{49C387C8-A73F-55C0-731D-20E4A0AB4D09}"/>
          </ac:spMkLst>
        </pc:spChg>
      </pc:sldChg>
      <pc:sldChg chg="modSp mod modTransition">
        <pc:chgData name="Koen Verbeeck" userId="24d0e79a7fd977da" providerId="LiveId" clId="{46B8FCBA-0CB6-49C2-A183-BEC02C0844F2}" dt="2022-12-05T14:09:34.517" v="1524"/>
        <pc:sldMkLst>
          <pc:docMk/>
          <pc:sldMk cId="2958367999" sldId="373"/>
        </pc:sldMkLst>
        <pc:spChg chg="mod">
          <ac:chgData name="Koen Verbeeck" userId="24d0e79a7fd977da" providerId="LiveId" clId="{46B8FCBA-0CB6-49C2-A183-BEC02C0844F2}" dt="2022-11-22T11:38:16.081" v="301" actId="27636"/>
          <ac:spMkLst>
            <pc:docMk/>
            <pc:sldMk cId="2958367999" sldId="373"/>
            <ac:spMk id="3" creationId="{1C44CAB5-BD1C-E2D4-80C6-808EA06EEE2E}"/>
          </ac:spMkLst>
        </pc:spChg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598735346" sldId="374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2851076298" sldId="375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3441268749" sldId="376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2864508774" sldId="377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3184354291" sldId="378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2727812515" sldId="379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4138162139" sldId="380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2524414661" sldId="381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3649543503" sldId="382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4137338595" sldId="383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3964894102" sldId="384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3909643325" sldId="385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3952157142" sldId="386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456785005" sldId="387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3774748819" sldId="388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3336325687" sldId="389"/>
        </pc:sldMkLst>
      </pc:sldChg>
      <pc:sldChg chg="modSp mod modTransition">
        <pc:chgData name="Koen Verbeeck" userId="24d0e79a7fd977da" providerId="LiveId" clId="{46B8FCBA-0CB6-49C2-A183-BEC02C0844F2}" dt="2022-12-05T14:11:57.403" v="1598" actId="20577"/>
        <pc:sldMkLst>
          <pc:docMk/>
          <pc:sldMk cId="4164429733" sldId="390"/>
        </pc:sldMkLst>
        <pc:spChg chg="mod">
          <ac:chgData name="Koen Verbeeck" userId="24d0e79a7fd977da" providerId="LiveId" clId="{46B8FCBA-0CB6-49C2-A183-BEC02C0844F2}" dt="2022-12-05T14:11:57.403" v="1598" actId="20577"/>
          <ac:spMkLst>
            <pc:docMk/>
            <pc:sldMk cId="4164429733" sldId="390"/>
            <ac:spMk id="2" creationId="{2C67D6C9-59EA-CA25-2C08-0BDCE7F88410}"/>
          </ac:spMkLst>
        </pc:spChg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2159238694" sldId="391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1114564687" sldId="392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3677851476" sldId="393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860859307" sldId="394"/>
        </pc:sldMkLst>
      </pc:sldChg>
      <pc:sldChg chg="addSp delSp modSp new mod modTransition modAnim">
        <pc:chgData name="Koen Verbeeck" userId="24d0e79a7fd977da" providerId="LiveId" clId="{46B8FCBA-0CB6-49C2-A183-BEC02C0844F2}" dt="2022-12-05T14:09:34.517" v="1524"/>
        <pc:sldMkLst>
          <pc:docMk/>
          <pc:sldMk cId="1515786070" sldId="395"/>
        </pc:sldMkLst>
        <pc:spChg chg="del">
          <ac:chgData name="Koen Verbeeck" userId="24d0e79a7fd977da" providerId="LiveId" clId="{46B8FCBA-0CB6-49C2-A183-BEC02C0844F2}" dt="2022-11-22T11:12:47.195" v="47"/>
          <ac:spMkLst>
            <pc:docMk/>
            <pc:sldMk cId="1515786070" sldId="395"/>
            <ac:spMk id="2" creationId="{1470F747-1C69-D4A3-0D15-2C2E1268952B}"/>
          </ac:spMkLst>
        </pc:spChg>
        <pc:spChg chg="mod">
          <ac:chgData name="Koen Verbeeck" userId="24d0e79a7fd977da" providerId="LiveId" clId="{46B8FCBA-0CB6-49C2-A183-BEC02C0844F2}" dt="2022-11-22T11:11:22.313" v="46" actId="20577"/>
          <ac:spMkLst>
            <pc:docMk/>
            <pc:sldMk cId="1515786070" sldId="395"/>
            <ac:spMk id="3" creationId="{49F4BE37-B37C-871D-AB7C-79FD9631797C}"/>
          </ac:spMkLst>
        </pc:spChg>
        <pc:spChg chg="add mod">
          <ac:chgData name="Koen Verbeeck" userId="24d0e79a7fd977da" providerId="LiveId" clId="{46B8FCBA-0CB6-49C2-A183-BEC02C0844F2}" dt="2022-11-22T11:24:13.477" v="101" actId="1076"/>
          <ac:spMkLst>
            <pc:docMk/>
            <pc:sldMk cId="1515786070" sldId="395"/>
            <ac:spMk id="9" creationId="{E9950220-5ACB-618E-3D88-BB3F92995171}"/>
          </ac:spMkLst>
        </pc:spChg>
        <pc:spChg chg="add mod">
          <ac:chgData name="Koen Verbeeck" userId="24d0e79a7fd977da" providerId="LiveId" clId="{46B8FCBA-0CB6-49C2-A183-BEC02C0844F2}" dt="2022-11-22T11:24:39.167" v="109" actId="20577"/>
          <ac:spMkLst>
            <pc:docMk/>
            <pc:sldMk cId="1515786070" sldId="395"/>
            <ac:spMk id="10" creationId="{8685A83A-D92B-3816-64F4-244AA9EBB52D}"/>
          </ac:spMkLst>
        </pc:spChg>
        <pc:spChg chg="add mod">
          <ac:chgData name="Koen Verbeeck" userId="24d0e79a7fd977da" providerId="LiveId" clId="{46B8FCBA-0CB6-49C2-A183-BEC02C0844F2}" dt="2022-11-22T11:25:30.345" v="167" actId="20577"/>
          <ac:spMkLst>
            <pc:docMk/>
            <pc:sldMk cId="1515786070" sldId="395"/>
            <ac:spMk id="11" creationId="{A5383D9E-69E0-5C63-5549-884C06AB04CE}"/>
          </ac:spMkLst>
        </pc:spChg>
        <pc:picChg chg="add mod modCrop">
          <ac:chgData name="Koen Verbeeck" userId="24d0e79a7fd977da" providerId="LiveId" clId="{46B8FCBA-0CB6-49C2-A183-BEC02C0844F2}" dt="2022-11-22T11:20:55.471" v="76" actId="1076"/>
          <ac:picMkLst>
            <pc:docMk/>
            <pc:sldMk cId="1515786070" sldId="395"/>
            <ac:picMk id="5" creationId="{7E19B506-B138-D958-2B77-30D85A43F01B}"/>
          </ac:picMkLst>
        </pc:picChg>
        <pc:picChg chg="add mod">
          <ac:chgData name="Koen Verbeeck" userId="24d0e79a7fd977da" providerId="LiveId" clId="{46B8FCBA-0CB6-49C2-A183-BEC02C0844F2}" dt="2022-11-22T11:20:55.471" v="76" actId="1076"/>
          <ac:picMkLst>
            <pc:docMk/>
            <pc:sldMk cId="1515786070" sldId="395"/>
            <ac:picMk id="7" creationId="{957D1B86-16BC-88E4-FE7F-D1256283EB88}"/>
          </ac:picMkLst>
        </pc:picChg>
        <pc:picChg chg="add mod modCrop">
          <ac:chgData name="Koen Verbeeck" userId="24d0e79a7fd977da" providerId="LiveId" clId="{46B8FCBA-0CB6-49C2-A183-BEC02C0844F2}" dt="2022-11-22T11:20:55.471" v="76" actId="1076"/>
          <ac:picMkLst>
            <pc:docMk/>
            <pc:sldMk cId="1515786070" sldId="395"/>
            <ac:picMk id="8" creationId="{1805D845-D970-E384-C00D-0D5031284555}"/>
          </ac:picMkLst>
        </pc:picChg>
      </pc:sldChg>
      <pc:sldChg chg="addSp modSp add mod modTransition modAnim">
        <pc:chgData name="Koen Verbeeck" userId="24d0e79a7fd977da" providerId="LiveId" clId="{46B8FCBA-0CB6-49C2-A183-BEC02C0844F2}" dt="2022-12-05T14:09:34.517" v="1524"/>
        <pc:sldMkLst>
          <pc:docMk/>
          <pc:sldMk cId="3346592182" sldId="396"/>
        </pc:sldMkLst>
        <pc:spChg chg="add mod">
          <ac:chgData name="Koen Verbeeck" userId="24d0e79a7fd977da" providerId="LiveId" clId="{46B8FCBA-0CB6-49C2-A183-BEC02C0844F2}" dt="2022-11-22T11:34:07.266" v="229" actId="1582"/>
          <ac:spMkLst>
            <pc:docMk/>
            <pc:sldMk cId="3346592182" sldId="396"/>
            <ac:spMk id="2" creationId="{74FBA93F-E8B7-101E-53CF-D3AACD0473D5}"/>
          </ac:spMkLst>
        </pc:spChg>
      </pc:sldChg>
      <pc:sldChg chg="modSp add mod modTransition">
        <pc:chgData name="Koen Verbeeck" userId="24d0e79a7fd977da" providerId="LiveId" clId="{46B8FCBA-0CB6-49C2-A183-BEC02C0844F2}" dt="2022-12-05T14:09:34.517" v="1524"/>
        <pc:sldMkLst>
          <pc:docMk/>
          <pc:sldMk cId="2957863109" sldId="397"/>
        </pc:sldMkLst>
        <pc:spChg chg="mod">
          <ac:chgData name="Koen Verbeeck" userId="24d0e79a7fd977da" providerId="LiveId" clId="{46B8FCBA-0CB6-49C2-A183-BEC02C0844F2}" dt="2022-11-22T11:35:12.441" v="237" actId="1037"/>
          <ac:spMkLst>
            <pc:docMk/>
            <pc:sldMk cId="2957863109" sldId="397"/>
            <ac:spMk id="2" creationId="{74FBA93F-E8B7-101E-53CF-D3AACD0473D5}"/>
          </ac:spMkLst>
        </pc:spChg>
      </pc:sldChg>
      <pc:sldChg chg="modSp new mod modTransition modAnim">
        <pc:chgData name="Koen Verbeeck" userId="24d0e79a7fd977da" providerId="LiveId" clId="{46B8FCBA-0CB6-49C2-A183-BEC02C0844F2}" dt="2022-12-05T14:09:34.517" v="1524"/>
        <pc:sldMkLst>
          <pc:docMk/>
          <pc:sldMk cId="2419946361" sldId="398"/>
        </pc:sldMkLst>
        <pc:spChg chg="mod">
          <ac:chgData name="Koen Verbeeck" userId="24d0e79a7fd977da" providerId="LiveId" clId="{46B8FCBA-0CB6-49C2-A183-BEC02C0844F2}" dt="2022-11-22T11:53:26.040" v="1034" actId="15"/>
          <ac:spMkLst>
            <pc:docMk/>
            <pc:sldMk cId="2419946361" sldId="398"/>
            <ac:spMk id="2" creationId="{72C5D6C2-6FF8-F35E-A255-B30F529B8207}"/>
          </ac:spMkLst>
        </pc:spChg>
        <pc:spChg chg="mod">
          <ac:chgData name="Koen Verbeeck" userId="24d0e79a7fd977da" providerId="LiveId" clId="{46B8FCBA-0CB6-49C2-A183-BEC02C0844F2}" dt="2022-11-22T11:35:53.104" v="257" actId="20577"/>
          <ac:spMkLst>
            <pc:docMk/>
            <pc:sldMk cId="2419946361" sldId="398"/>
            <ac:spMk id="3" creationId="{24451C35-9FCF-46DC-B521-9706C5A85875}"/>
          </ac:spMkLst>
        </pc:spChg>
      </pc:sldChg>
      <pc:sldChg chg="modSp add mod modTransition">
        <pc:chgData name="Koen Verbeeck" userId="24d0e79a7fd977da" providerId="LiveId" clId="{46B8FCBA-0CB6-49C2-A183-BEC02C0844F2}" dt="2022-12-05T14:09:34.517" v="1524"/>
        <pc:sldMkLst>
          <pc:docMk/>
          <pc:sldMk cId="3027212052" sldId="399"/>
        </pc:sldMkLst>
        <pc:spChg chg="mod">
          <ac:chgData name="Koen Verbeeck" userId="24d0e79a7fd977da" providerId="LiveId" clId="{46B8FCBA-0CB6-49C2-A183-BEC02C0844F2}" dt="2022-11-22T11:46:33.009" v="527" actId="1076"/>
          <ac:spMkLst>
            <pc:docMk/>
            <pc:sldMk cId="3027212052" sldId="399"/>
            <ac:spMk id="2" creationId="{74FBA93F-E8B7-101E-53CF-D3AACD0473D5}"/>
          </ac:spMkLst>
        </pc:spChg>
      </pc:sldChg>
      <pc:sldChg chg="addSp delSp modSp add mod modTransition modAnim">
        <pc:chgData name="Koen Verbeeck" userId="24d0e79a7fd977da" providerId="LiveId" clId="{46B8FCBA-0CB6-49C2-A183-BEC02C0844F2}" dt="2022-12-05T14:09:34.517" v="1524"/>
        <pc:sldMkLst>
          <pc:docMk/>
          <pc:sldMk cId="1461423898" sldId="400"/>
        </pc:sldMkLst>
        <pc:spChg chg="mod">
          <ac:chgData name="Koen Verbeeck" userId="24d0e79a7fd977da" providerId="LiveId" clId="{46B8FCBA-0CB6-49C2-A183-BEC02C0844F2}" dt="2022-11-22T12:08:33.761" v="1466" actId="20577"/>
          <ac:spMkLst>
            <pc:docMk/>
            <pc:sldMk cId="1461423898" sldId="400"/>
            <ac:spMk id="2" creationId="{72C5D6C2-6FF8-F35E-A255-B30F529B8207}"/>
          </ac:spMkLst>
        </pc:spChg>
        <pc:spChg chg="add del mod">
          <ac:chgData name="Koen Verbeeck" userId="24d0e79a7fd977da" providerId="LiveId" clId="{46B8FCBA-0CB6-49C2-A183-BEC02C0844F2}" dt="2022-11-22T11:57:07.454" v="1130" actId="22"/>
          <ac:spMkLst>
            <pc:docMk/>
            <pc:sldMk cId="1461423898" sldId="400"/>
            <ac:spMk id="5" creationId="{27321D2D-8033-E21F-A9B8-004AE04D8AE7}"/>
          </ac:spMkLst>
        </pc:spChg>
      </pc:sldChg>
      <pc:sldChg chg="modSp add mod modTransition">
        <pc:chgData name="Koen Verbeeck" userId="24d0e79a7fd977da" providerId="LiveId" clId="{46B8FCBA-0CB6-49C2-A183-BEC02C0844F2}" dt="2022-12-05T14:09:34.517" v="1524"/>
        <pc:sldMkLst>
          <pc:docMk/>
          <pc:sldMk cId="3084679659" sldId="401"/>
        </pc:sldMkLst>
        <pc:spChg chg="mod">
          <ac:chgData name="Koen Verbeeck" userId="24d0e79a7fd977da" providerId="LiveId" clId="{46B8FCBA-0CB6-49C2-A183-BEC02C0844F2}" dt="2022-11-22T11:56:17.567" v="1124" actId="5793"/>
          <ac:spMkLst>
            <pc:docMk/>
            <pc:sldMk cId="3084679659" sldId="401"/>
            <ac:spMk id="6" creationId="{BEA8E630-9C7A-6FE5-70CD-B940ACE099B8}"/>
          </ac:spMkLst>
        </pc:spChg>
      </pc:sldChg>
      <pc:sldChg chg="modSp add modTransition modAnim">
        <pc:chgData name="Koen Verbeeck" userId="24d0e79a7fd977da" providerId="LiveId" clId="{46B8FCBA-0CB6-49C2-A183-BEC02C0844F2}" dt="2022-12-05T14:11:26.359" v="1583" actId="20577"/>
        <pc:sldMkLst>
          <pc:docMk/>
          <pc:sldMk cId="3445497706" sldId="402"/>
        </pc:sldMkLst>
        <pc:spChg chg="mod">
          <ac:chgData name="Koen Verbeeck" userId="24d0e79a7fd977da" providerId="LiveId" clId="{46B8FCBA-0CB6-49C2-A183-BEC02C0844F2}" dt="2022-12-05T14:11:26.359" v="1583" actId="20577"/>
          <ac:spMkLst>
            <pc:docMk/>
            <pc:sldMk cId="3445497706" sldId="402"/>
            <ac:spMk id="2" creationId="{72C5D6C2-6FF8-F35E-A255-B30F529B8207}"/>
          </ac:spMkLst>
        </pc:spChg>
      </pc:sldChg>
      <pc:sldChg chg="new del">
        <pc:chgData name="Koen Verbeeck" userId="24d0e79a7fd977da" providerId="LiveId" clId="{46B8FCBA-0CB6-49C2-A183-BEC02C0844F2}" dt="2022-11-22T11:57:02.370" v="1126" actId="680"/>
        <pc:sldMkLst>
          <pc:docMk/>
          <pc:sldMk cId="3539398761" sldId="402"/>
        </pc:sldMkLst>
      </pc:sldChg>
      <pc:sldChg chg="modSp add mod modTransition">
        <pc:chgData name="Koen Verbeeck" userId="24d0e79a7fd977da" providerId="LiveId" clId="{46B8FCBA-0CB6-49C2-A183-BEC02C0844F2}" dt="2022-12-05T14:09:34.517" v="1524"/>
        <pc:sldMkLst>
          <pc:docMk/>
          <pc:sldMk cId="1395989392" sldId="403"/>
        </pc:sldMkLst>
        <pc:spChg chg="mod">
          <ac:chgData name="Koen Verbeeck" userId="24d0e79a7fd977da" providerId="LiveId" clId="{46B8FCBA-0CB6-49C2-A183-BEC02C0844F2}" dt="2022-11-22T12:00:11.879" v="1432" actId="27636"/>
          <ac:spMkLst>
            <pc:docMk/>
            <pc:sldMk cId="1395989392" sldId="403"/>
            <ac:spMk id="4" creationId="{BA66A9FB-463B-9E25-ED20-D36959E12FD0}"/>
          </ac:spMkLst>
        </pc:spChg>
      </pc:sldChg>
      <pc:sldChg chg="modSp new del mod">
        <pc:chgData name="Koen Verbeeck" userId="24d0e79a7fd977da" providerId="LiveId" clId="{46B8FCBA-0CB6-49C2-A183-BEC02C0844F2}" dt="2022-12-05T14:09:29.970" v="1523" actId="47"/>
        <pc:sldMkLst>
          <pc:docMk/>
          <pc:sldMk cId="1233624470" sldId="404"/>
        </pc:sldMkLst>
        <pc:spChg chg="mod">
          <ac:chgData name="Koen Verbeeck" userId="24d0e79a7fd977da" providerId="LiveId" clId="{46B8FCBA-0CB6-49C2-A183-BEC02C0844F2}" dt="2022-12-05T14:09:26.967" v="1522" actId="20577"/>
          <ac:spMkLst>
            <pc:docMk/>
            <pc:sldMk cId="1233624470" sldId="404"/>
            <ac:spMk id="2" creationId="{556F39D7-AD5F-7344-B130-90F0D630C372}"/>
          </ac:spMkLst>
        </pc:spChg>
        <pc:spChg chg="mod">
          <ac:chgData name="Koen Verbeeck" userId="24d0e79a7fd977da" providerId="LiveId" clId="{46B8FCBA-0CB6-49C2-A183-BEC02C0844F2}" dt="2022-12-05T14:09:18.019" v="1490" actId="20577"/>
          <ac:spMkLst>
            <pc:docMk/>
            <pc:sldMk cId="1233624470" sldId="404"/>
            <ac:spMk id="3" creationId="{4F907125-DD72-DC40-FA38-CD317C98C5BB}"/>
          </ac:spMkLst>
        </pc:spChg>
      </pc:sldChg>
      <pc:sldMasterChg chg="del delSldLayout">
        <pc:chgData name="Koen Verbeeck" userId="24d0e79a7fd977da" providerId="LiveId" clId="{46B8FCBA-0CB6-49C2-A183-BEC02C0844F2}" dt="2022-11-22T11:10:06.081" v="36" actId="2696"/>
        <pc:sldMasterMkLst>
          <pc:docMk/>
          <pc:sldMasterMk cId="816635002" sldId="2147483660"/>
        </pc:sldMasterMkLst>
        <pc:sldLayoutChg chg="del">
          <pc:chgData name="Koen Verbeeck" userId="24d0e79a7fd977da" providerId="LiveId" clId="{46B8FCBA-0CB6-49C2-A183-BEC02C0844F2}" dt="2022-11-22T11:10:00.513" v="15" actId="2696"/>
          <pc:sldLayoutMkLst>
            <pc:docMk/>
            <pc:sldMasterMk cId="816635002" sldId="2147483660"/>
            <pc:sldLayoutMk cId="1619233163" sldId="2147483661"/>
          </pc:sldLayoutMkLst>
        </pc:sldLayoutChg>
        <pc:sldLayoutChg chg="del">
          <pc:chgData name="Koen Verbeeck" userId="24d0e79a7fd977da" providerId="LiveId" clId="{46B8FCBA-0CB6-49C2-A183-BEC02C0844F2}" dt="2022-11-22T11:10:00.568" v="16" actId="2696"/>
          <pc:sldLayoutMkLst>
            <pc:docMk/>
            <pc:sldMasterMk cId="816635002" sldId="2147483660"/>
            <pc:sldLayoutMk cId="526350820" sldId="2147483662"/>
          </pc:sldLayoutMkLst>
        </pc:sldLayoutChg>
        <pc:sldLayoutChg chg="del">
          <pc:chgData name="Koen Verbeeck" userId="24d0e79a7fd977da" providerId="LiveId" clId="{46B8FCBA-0CB6-49C2-A183-BEC02C0844F2}" dt="2022-11-22T11:10:00.627" v="17" actId="2696"/>
          <pc:sldLayoutMkLst>
            <pc:docMk/>
            <pc:sldMasterMk cId="816635002" sldId="2147483660"/>
            <pc:sldLayoutMk cId="1160525197" sldId="2147483663"/>
          </pc:sldLayoutMkLst>
        </pc:sldLayoutChg>
        <pc:sldLayoutChg chg="del">
          <pc:chgData name="Koen Verbeeck" userId="24d0e79a7fd977da" providerId="LiveId" clId="{46B8FCBA-0CB6-49C2-A183-BEC02C0844F2}" dt="2022-11-22T11:10:00.691" v="18" actId="2696"/>
          <pc:sldLayoutMkLst>
            <pc:docMk/>
            <pc:sldMasterMk cId="816635002" sldId="2147483660"/>
            <pc:sldLayoutMk cId="634648184" sldId="2147483664"/>
          </pc:sldLayoutMkLst>
        </pc:sldLayoutChg>
        <pc:sldLayoutChg chg="del">
          <pc:chgData name="Koen Verbeeck" userId="24d0e79a7fd977da" providerId="LiveId" clId="{46B8FCBA-0CB6-49C2-A183-BEC02C0844F2}" dt="2022-11-22T11:10:00.750" v="19" actId="2696"/>
          <pc:sldLayoutMkLst>
            <pc:docMk/>
            <pc:sldMasterMk cId="816635002" sldId="2147483660"/>
            <pc:sldLayoutMk cId="4229889116" sldId="2147483665"/>
          </pc:sldLayoutMkLst>
        </pc:sldLayoutChg>
        <pc:sldLayoutChg chg="del">
          <pc:chgData name="Koen Verbeeck" userId="24d0e79a7fd977da" providerId="LiveId" clId="{46B8FCBA-0CB6-49C2-A183-BEC02C0844F2}" dt="2022-11-22T11:10:00.809" v="20" actId="2696"/>
          <pc:sldLayoutMkLst>
            <pc:docMk/>
            <pc:sldMasterMk cId="816635002" sldId="2147483660"/>
            <pc:sldLayoutMk cId="3890859889" sldId="2147483666"/>
          </pc:sldLayoutMkLst>
        </pc:sldLayoutChg>
        <pc:sldLayoutChg chg="del">
          <pc:chgData name="Koen Verbeeck" userId="24d0e79a7fd977da" providerId="LiveId" clId="{46B8FCBA-0CB6-49C2-A183-BEC02C0844F2}" dt="2022-11-22T11:10:00.815" v="21" actId="2696"/>
          <pc:sldLayoutMkLst>
            <pc:docMk/>
            <pc:sldMasterMk cId="816635002" sldId="2147483660"/>
            <pc:sldLayoutMk cId="256777600" sldId="2147483667"/>
          </pc:sldLayoutMkLst>
        </pc:sldLayoutChg>
        <pc:sldLayoutChg chg="del">
          <pc:chgData name="Koen Verbeeck" userId="24d0e79a7fd977da" providerId="LiveId" clId="{46B8FCBA-0CB6-49C2-A183-BEC02C0844F2}" dt="2022-11-22T11:10:00.823" v="22" actId="2696"/>
          <pc:sldLayoutMkLst>
            <pc:docMk/>
            <pc:sldMasterMk cId="816635002" sldId="2147483660"/>
            <pc:sldLayoutMk cId="3329871875" sldId="2147483668"/>
          </pc:sldLayoutMkLst>
        </pc:sldLayoutChg>
        <pc:sldLayoutChg chg="del">
          <pc:chgData name="Koen Verbeeck" userId="24d0e79a7fd977da" providerId="LiveId" clId="{46B8FCBA-0CB6-49C2-A183-BEC02C0844F2}" dt="2022-11-22T11:10:00.828" v="23" actId="2696"/>
          <pc:sldLayoutMkLst>
            <pc:docMk/>
            <pc:sldMasterMk cId="816635002" sldId="2147483660"/>
            <pc:sldLayoutMk cId="2107234909" sldId="2147483669"/>
          </pc:sldLayoutMkLst>
        </pc:sldLayoutChg>
        <pc:sldLayoutChg chg="del">
          <pc:chgData name="Koen Verbeeck" userId="24d0e79a7fd977da" providerId="LiveId" clId="{46B8FCBA-0CB6-49C2-A183-BEC02C0844F2}" dt="2022-11-22T11:10:00.832" v="24" actId="2696"/>
          <pc:sldLayoutMkLst>
            <pc:docMk/>
            <pc:sldMasterMk cId="816635002" sldId="2147483660"/>
            <pc:sldLayoutMk cId="1836981881" sldId="2147483670"/>
          </pc:sldLayoutMkLst>
        </pc:sldLayoutChg>
        <pc:sldLayoutChg chg="del">
          <pc:chgData name="Koen Verbeeck" userId="24d0e79a7fd977da" providerId="LiveId" clId="{46B8FCBA-0CB6-49C2-A183-BEC02C0844F2}" dt="2022-11-22T11:10:00.888" v="25" actId="2696"/>
          <pc:sldLayoutMkLst>
            <pc:docMk/>
            <pc:sldMasterMk cId="816635002" sldId="2147483660"/>
            <pc:sldLayoutMk cId="1960534231" sldId="2147483671"/>
          </pc:sldLayoutMkLst>
        </pc:sldLayoutChg>
        <pc:sldLayoutChg chg="del">
          <pc:chgData name="Koen Verbeeck" userId="24d0e79a7fd977da" providerId="LiveId" clId="{46B8FCBA-0CB6-49C2-A183-BEC02C0844F2}" dt="2022-11-22T11:10:00.947" v="26" actId="2696"/>
          <pc:sldLayoutMkLst>
            <pc:docMk/>
            <pc:sldMasterMk cId="816635002" sldId="2147483660"/>
            <pc:sldLayoutMk cId="419889745" sldId="2147483672"/>
          </pc:sldLayoutMkLst>
        </pc:sldLayoutChg>
        <pc:sldLayoutChg chg="del">
          <pc:chgData name="Koen Verbeeck" userId="24d0e79a7fd977da" providerId="LiveId" clId="{46B8FCBA-0CB6-49C2-A183-BEC02C0844F2}" dt="2022-11-22T11:10:01.003" v="27" actId="2696"/>
          <pc:sldLayoutMkLst>
            <pc:docMk/>
            <pc:sldMasterMk cId="816635002" sldId="2147483660"/>
            <pc:sldLayoutMk cId="2232765603" sldId="2147483673"/>
          </pc:sldLayoutMkLst>
        </pc:sldLayoutChg>
        <pc:sldLayoutChg chg="del">
          <pc:chgData name="Koen Verbeeck" userId="24d0e79a7fd977da" providerId="LiveId" clId="{46B8FCBA-0CB6-49C2-A183-BEC02C0844F2}" dt="2022-11-22T11:10:01.055" v="28" actId="2696"/>
          <pc:sldLayoutMkLst>
            <pc:docMk/>
            <pc:sldMasterMk cId="816635002" sldId="2147483660"/>
            <pc:sldLayoutMk cId="3708004356" sldId="2147483674"/>
          </pc:sldLayoutMkLst>
        </pc:sldLayoutChg>
        <pc:sldLayoutChg chg="del">
          <pc:chgData name="Koen Verbeeck" userId="24d0e79a7fd977da" providerId="LiveId" clId="{46B8FCBA-0CB6-49C2-A183-BEC02C0844F2}" dt="2022-11-22T11:10:01.112" v="29" actId="2696"/>
          <pc:sldLayoutMkLst>
            <pc:docMk/>
            <pc:sldMasterMk cId="816635002" sldId="2147483660"/>
            <pc:sldLayoutMk cId="3441464889" sldId="2147483675"/>
          </pc:sldLayoutMkLst>
        </pc:sldLayoutChg>
        <pc:sldLayoutChg chg="del">
          <pc:chgData name="Koen Verbeeck" userId="24d0e79a7fd977da" providerId="LiveId" clId="{46B8FCBA-0CB6-49C2-A183-BEC02C0844F2}" dt="2022-11-22T11:10:01.165" v="30" actId="2696"/>
          <pc:sldLayoutMkLst>
            <pc:docMk/>
            <pc:sldMasterMk cId="816635002" sldId="2147483660"/>
            <pc:sldLayoutMk cId="2548430219" sldId="2147483676"/>
          </pc:sldLayoutMkLst>
        </pc:sldLayoutChg>
        <pc:sldLayoutChg chg="del">
          <pc:chgData name="Koen Verbeeck" userId="24d0e79a7fd977da" providerId="LiveId" clId="{46B8FCBA-0CB6-49C2-A183-BEC02C0844F2}" dt="2022-11-22T11:10:01.219" v="31" actId="2696"/>
          <pc:sldLayoutMkLst>
            <pc:docMk/>
            <pc:sldMasterMk cId="816635002" sldId="2147483660"/>
            <pc:sldLayoutMk cId="3596405616" sldId="2147483677"/>
          </pc:sldLayoutMkLst>
        </pc:sldLayoutChg>
        <pc:sldLayoutChg chg="del">
          <pc:chgData name="Koen Verbeeck" userId="24d0e79a7fd977da" providerId="LiveId" clId="{46B8FCBA-0CB6-49C2-A183-BEC02C0844F2}" dt="2022-11-22T11:10:01.298" v="32" actId="2696"/>
          <pc:sldLayoutMkLst>
            <pc:docMk/>
            <pc:sldMasterMk cId="816635002" sldId="2147483660"/>
            <pc:sldLayoutMk cId="3353232887" sldId="2147483678"/>
          </pc:sldLayoutMkLst>
        </pc:sldLayoutChg>
        <pc:sldLayoutChg chg="del">
          <pc:chgData name="Koen Verbeeck" userId="24d0e79a7fd977da" providerId="LiveId" clId="{46B8FCBA-0CB6-49C2-A183-BEC02C0844F2}" dt="2022-11-22T11:10:01.300" v="33" actId="2696"/>
          <pc:sldLayoutMkLst>
            <pc:docMk/>
            <pc:sldMasterMk cId="816635002" sldId="2147483660"/>
            <pc:sldLayoutMk cId="2169060190" sldId="2147483679"/>
          </pc:sldLayoutMkLst>
        </pc:sldLayoutChg>
        <pc:sldLayoutChg chg="del">
          <pc:chgData name="Koen Verbeeck" userId="24d0e79a7fd977da" providerId="LiveId" clId="{46B8FCBA-0CB6-49C2-A183-BEC02C0844F2}" dt="2022-11-22T11:10:01.301" v="34" actId="2696"/>
          <pc:sldLayoutMkLst>
            <pc:docMk/>
            <pc:sldMasterMk cId="816635002" sldId="2147483660"/>
            <pc:sldLayoutMk cId="2422901824" sldId="2147483680"/>
          </pc:sldLayoutMkLst>
        </pc:sldLayoutChg>
        <pc:sldLayoutChg chg="del">
          <pc:chgData name="Koen Verbeeck" userId="24d0e79a7fd977da" providerId="LiveId" clId="{46B8FCBA-0CB6-49C2-A183-BEC02C0844F2}" dt="2022-11-22T11:10:01.302" v="35" actId="2696"/>
          <pc:sldLayoutMkLst>
            <pc:docMk/>
            <pc:sldMasterMk cId="816635002" sldId="2147483660"/>
            <pc:sldLayoutMk cId="3656387443" sldId="2147483681"/>
          </pc:sldLayoutMkLst>
        </pc:sldLayoutChg>
        <pc:sldLayoutChg chg="del">
          <pc:chgData name="Koen Verbeeck" userId="24d0e79a7fd977da" providerId="LiveId" clId="{46B8FCBA-0CB6-49C2-A183-BEC02C0844F2}" dt="2022-11-22T11:10:00.346" v="14" actId="2696"/>
          <pc:sldLayoutMkLst>
            <pc:docMk/>
            <pc:sldMasterMk cId="816635002" sldId="2147483660"/>
            <pc:sldLayoutMk cId="1199027643" sldId="2147483682"/>
          </pc:sldLayoutMkLst>
        </pc:sldLayoutChg>
      </pc:sldMasterChg>
      <pc:sldMasterChg chg="modSldLayout">
        <pc:chgData name="Koen Verbeeck" userId="24d0e79a7fd977da" providerId="LiveId" clId="{46B8FCBA-0CB6-49C2-A183-BEC02C0844F2}" dt="2022-11-22T11:38:15.994" v="299" actId="14100"/>
        <pc:sldMasterMkLst>
          <pc:docMk/>
          <pc:sldMasterMk cId="1201240828" sldId="2147483683"/>
        </pc:sldMasterMkLst>
        <pc:sldLayoutChg chg="modSp mod">
          <pc:chgData name="Koen Verbeeck" userId="24d0e79a7fd977da" providerId="LiveId" clId="{46B8FCBA-0CB6-49C2-A183-BEC02C0844F2}" dt="2022-11-22T11:38:15.994" v="299" actId="14100"/>
          <pc:sldLayoutMkLst>
            <pc:docMk/>
            <pc:sldMasterMk cId="1201240828" sldId="2147483683"/>
            <pc:sldLayoutMk cId="643094023" sldId="2147483725"/>
          </pc:sldLayoutMkLst>
          <pc:spChg chg="mod">
            <ac:chgData name="Koen Verbeeck" userId="24d0e79a7fd977da" providerId="LiveId" clId="{46B8FCBA-0CB6-49C2-A183-BEC02C0844F2}" dt="2022-11-22T11:38:15.994" v="299" actId="14100"/>
            <ac:spMkLst>
              <pc:docMk/>
              <pc:sldMasterMk cId="1201240828" sldId="2147483683"/>
              <pc:sldLayoutMk cId="643094023" sldId="2147483725"/>
              <ac:spMk id="8" creationId="{C85B63D6-D71F-A240-AA5E-4A141103753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ABA571-E4C4-46FA-BCB4-F91B90E09927}" type="datetimeFigureOut">
              <a:rPr lang="nl-BE" smtClean="0"/>
              <a:t>5/01/2024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F6258-B281-49EC-9D26-DA5F2F7B420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123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325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 SQL DB, managed instance or Azure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320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249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1ADB2-3E75-4B32-B675-A1D4DB512286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33296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9181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38540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19651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526E4462-5B2D-43A4-9836-48526B6DEC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3682" y="5447542"/>
            <a:ext cx="2038111" cy="97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88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4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C7FC2D5-D9E3-473F-A8C6-B31EEF67DF3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212601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C7FC2D5-D9E3-473F-A8C6-B31EEF67DF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5F707CC9-8CF8-44D2-93B4-181A7099C479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DC59A54C-02E1-4A74-82E4-B0708FDBC11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975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D97D345-4962-4F7E-A5F5-274B1BF3AA8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035905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D97D345-4962-4F7E-A5F5-274B1BF3AA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76CD5684-C2E6-4D89-B49C-8683F82B7AAC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148FA715-82B0-43C1-8939-9D262E2BB787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681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F292C25-C9F4-4555-BCBE-9E956597F4B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86400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F292C25-C9F4-4555-BCBE-9E956597F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hthoek 15">
            <a:extLst>
              <a:ext uri="{FF2B5EF4-FFF2-40B4-BE49-F238E27FC236}">
                <a16:creationId xmlns:a16="http://schemas.microsoft.com/office/drawing/2014/main" id="{CE4302FF-B4C8-4D37-B296-F48B7B0A1E48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C88F13C7-8F91-4C5C-A916-DE8BEA02EB81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783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4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7E482F4-6C4E-4672-B9BE-FCF484C0A4E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28452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7E482F4-6C4E-4672-B9BE-FCF484C0A4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74A94802-ABCB-4693-B6BB-6BA1B3823344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2FF8BBAB-9E59-42B5-8223-87DDFA334CD0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153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5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599A0EF-4D88-4718-B39E-D6F618274A5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94777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599A0EF-4D88-4718-B39E-D6F618274A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B811AA18-1656-43EE-BA32-2FB90475C8B6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F9D31045-6744-4BD0-AFA1-B78E79FAAA15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672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6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94E4B2-A3DD-429A-9CE5-91DE4FAFD0F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226961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94E4B2-A3DD-429A-9CE5-91DE4FAFD0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hthoek 15">
            <a:extLst>
              <a:ext uri="{FF2B5EF4-FFF2-40B4-BE49-F238E27FC236}">
                <a16:creationId xmlns:a16="http://schemas.microsoft.com/office/drawing/2014/main" id="{5CA179D3-E01C-43D9-B806-74C5BB2554A6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1EEB5305-9005-42E8-B481-2C021299C7E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183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2533A85A-2FC9-45B2-8CDF-E90C404486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E95E788A-50AD-4514-BC54-028050507F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8413" y="327025"/>
            <a:ext cx="6192837" cy="62103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FE22822F-BD4D-4845-B708-F45C72C53F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73500"/>
            <a:ext cx="4573588" cy="2382838"/>
          </a:xfrm>
          <a:blipFill dpi="0" rotWithShape="1"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C45A95E-C2CC-46EA-8568-0359F1713A24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BBC9316F-DE19-4F7B-9FF8-4D388DEC6454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0AFBC154-7F41-44D5-92DE-6E27A149AAF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819669DF-D7E3-4D77-82E4-9C2DBBA706BE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564E26F-4A2E-4FBC-8126-6BCDD3E8B78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1" name="Gelijkbenige driehoek 128">
              <a:extLst>
                <a:ext uri="{FF2B5EF4-FFF2-40B4-BE49-F238E27FC236}">
                  <a16:creationId xmlns:a16="http://schemas.microsoft.com/office/drawing/2014/main" id="{65C2DE8C-DE7D-4ECB-B620-D2B5F2DA75AC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93D33FAC-9D2E-4EB4-8480-982449AF26F5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0806B96-CA59-44C7-AADC-1D22BE410F71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C15C0B59-108B-42A3-8EAD-ED68CC63916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B0BDFA73-D4D7-4F7C-BB1F-DF3660CA56D2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AB41DFDC-C49A-41E6-8174-6F7883D84782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53CED02E-F453-4DCC-B3A9-0FA96161F370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24BD2CC-5F42-44A9-A65F-7A879310DACD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08A9A0F5-E6C5-4C2F-B50C-7EEB86B3562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1E6F482-6501-4474-B9EC-10B4ABF4652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63C49633-9AE5-4A08-B118-78992F6D3840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BE7E48A-0398-45B0-A5B0-5BBE930298B2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AB404A70-F92C-4418-8441-0538B0315BB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305AC270-A727-4B0B-B713-1200D780F5BB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672539A-60CC-49CC-9828-DCC8CE5DC326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E5EEC206-3BAE-4711-B315-F72A2FB9DBE0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7C2539D-CEB9-440B-BC0B-D83699ED6A5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F67400B-144E-4D86-9B27-EC178C5EDC7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FE42F680-A181-4DE7-83A4-3A85435AF4F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9DD07A1E-492C-48A5-9EC6-7A16D8FC79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C2773C3-A17A-4D3A-BAD5-5A379A5F278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7FD2B9CF-86FB-420B-82C4-CAEC746FABA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4C129854-2A20-4740-885B-43DF2BA3803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49A6CDE-592B-4894-AE4A-0A755A4B890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6AE7F32-77BE-4B68-B9DE-8E3C6C9B4D09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3500309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2533A85A-2FC9-45B2-8CDF-E90C404486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E95E788A-50AD-4514-BC54-028050507F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8413" y="327025"/>
            <a:ext cx="6192837" cy="62103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FE22822F-BD4D-4845-B708-F45C72C53F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73500"/>
            <a:ext cx="4573588" cy="2382838"/>
          </a:xfrm>
          <a:blipFill dpi="0" rotWithShape="1"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C45A95E-C2CC-46EA-8568-0359F1713A24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BBC9316F-DE19-4F7B-9FF8-4D388DEC6454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0AFBC154-7F41-44D5-92DE-6E27A149AAF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819669DF-D7E3-4D77-82E4-9C2DBBA706BE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564E26F-4A2E-4FBC-8126-6BCDD3E8B78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1" name="Gelijkbenige driehoek 128">
              <a:extLst>
                <a:ext uri="{FF2B5EF4-FFF2-40B4-BE49-F238E27FC236}">
                  <a16:creationId xmlns:a16="http://schemas.microsoft.com/office/drawing/2014/main" id="{65C2DE8C-DE7D-4ECB-B620-D2B5F2DA75AC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93D33FAC-9D2E-4EB4-8480-982449AF26F5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0806B96-CA59-44C7-AADC-1D22BE410F71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C15C0B59-108B-42A3-8EAD-ED68CC63916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B0BDFA73-D4D7-4F7C-BB1F-DF3660CA56D2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AB41DFDC-C49A-41E6-8174-6F7883D84782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53CED02E-F453-4DCC-B3A9-0FA96161F370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24BD2CC-5F42-44A9-A65F-7A879310DACD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08A9A0F5-E6C5-4C2F-B50C-7EEB86B3562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1E6F482-6501-4474-B9EC-10B4ABF4652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63C49633-9AE5-4A08-B118-78992F6D3840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BE7E48A-0398-45B0-A5B0-5BBE930298B2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AB404A70-F92C-4418-8441-0538B0315BB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305AC270-A727-4B0B-B713-1200D780F5BB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672539A-60CC-49CC-9828-DCC8CE5DC326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E5EEC206-3BAE-4711-B315-F72A2FB9DBE0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7C2539D-CEB9-440B-BC0B-D83699ED6A5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F67400B-144E-4D86-9B27-EC178C5EDC7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FE42F680-A181-4DE7-83A4-3A85435AF4F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9DD07A1E-492C-48A5-9EC6-7A16D8FC79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C2773C3-A17A-4D3A-BAD5-5A379A5F278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7FD2B9CF-86FB-420B-82C4-CAEC746FABA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4C129854-2A20-4740-885B-43DF2BA3803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49A6CDE-592B-4894-AE4A-0A755A4B890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6AE7F32-77BE-4B68-B9DE-8E3C6C9B4D09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7" name="Titel 1">
            <a:extLst>
              <a:ext uri="{FF2B5EF4-FFF2-40B4-BE49-F238E27FC236}">
                <a16:creationId xmlns:a16="http://schemas.microsoft.com/office/drawing/2014/main" id="{C8BC8CF9-FA7C-4544-A54D-F44E02832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575" y="1796607"/>
            <a:ext cx="10002850" cy="3546454"/>
          </a:xfrm>
        </p:spPr>
        <p:txBody>
          <a:bodyPr anchor="ctr"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55597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575" y="1796607"/>
            <a:ext cx="10002850" cy="3546454"/>
          </a:xfrm>
        </p:spPr>
        <p:txBody>
          <a:bodyPr anchor="ctr"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384BECF5-53E0-4E37-A2FD-4FADC16ED0E7}"/>
              </a:ext>
            </a:extLst>
          </p:cNvPr>
          <p:cNvGrpSpPr/>
          <p:nvPr/>
        </p:nvGrpSpPr>
        <p:grpSpPr>
          <a:xfrm>
            <a:off x="1094575" y="1023520"/>
            <a:ext cx="531586" cy="773087"/>
            <a:chOff x="2454442" y="-2952785"/>
            <a:chExt cx="1732547" cy="2519648"/>
          </a:xfrm>
        </p:grpSpPr>
        <p:sp>
          <p:nvSpPr>
            <p:cNvPr id="4" name="Ovaal 3">
              <a:extLst>
                <a:ext uri="{FF2B5EF4-FFF2-40B4-BE49-F238E27FC236}">
                  <a16:creationId xmlns:a16="http://schemas.microsoft.com/office/drawing/2014/main" id="{1FD1A683-AC9F-4D9B-911F-D563439442EA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B0E219F1-4B1E-4B96-B178-3A95476D3A3F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9" name="Groep 8">
            <a:extLst>
              <a:ext uri="{FF2B5EF4-FFF2-40B4-BE49-F238E27FC236}">
                <a16:creationId xmlns:a16="http://schemas.microsoft.com/office/drawing/2014/main" id="{60CFD971-2A05-45CC-A0AB-0444E44BF3B9}"/>
              </a:ext>
            </a:extLst>
          </p:cNvPr>
          <p:cNvGrpSpPr/>
          <p:nvPr/>
        </p:nvGrpSpPr>
        <p:grpSpPr>
          <a:xfrm>
            <a:off x="1690733" y="1023520"/>
            <a:ext cx="531586" cy="773087"/>
            <a:chOff x="2454442" y="-2952785"/>
            <a:chExt cx="1732547" cy="2519648"/>
          </a:xfrm>
        </p:grpSpPr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69F4864-4BF5-4942-979C-BB35A3A6E6CE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D62331D1-0A42-401C-9504-E8CAD678C004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16FDBB5D-B5ED-426A-9A8F-1B88526E57AF}"/>
              </a:ext>
            </a:extLst>
          </p:cNvPr>
          <p:cNvGrpSpPr/>
          <p:nvPr/>
        </p:nvGrpSpPr>
        <p:grpSpPr>
          <a:xfrm rot="10800000">
            <a:off x="9969681" y="5101560"/>
            <a:ext cx="531586" cy="773087"/>
            <a:chOff x="2454442" y="-2952785"/>
            <a:chExt cx="1732547" cy="2519648"/>
          </a:xfrm>
        </p:grpSpPr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835B65F9-201C-4194-8AD5-08E04775D194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558631D9-427E-4740-8713-DB7F718CE615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22" name="Groep 21">
            <a:extLst>
              <a:ext uri="{FF2B5EF4-FFF2-40B4-BE49-F238E27FC236}">
                <a16:creationId xmlns:a16="http://schemas.microsoft.com/office/drawing/2014/main" id="{3B7D35E9-F615-4E7F-BEAF-23F733506A1A}"/>
              </a:ext>
            </a:extLst>
          </p:cNvPr>
          <p:cNvGrpSpPr/>
          <p:nvPr/>
        </p:nvGrpSpPr>
        <p:grpSpPr>
          <a:xfrm rot="10800000">
            <a:off x="10565839" y="5101560"/>
            <a:ext cx="531586" cy="773087"/>
            <a:chOff x="2454442" y="-2952785"/>
            <a:chExt cx="1732547" cy="2519648"/>
          </a:xfrm>
        </p:grpSpPr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C504B5E6-19FB-4DC9-9A16-DB90184C8556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06B985C3-453D-47A3-AA54-361E2653BCAE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1866556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4E7DFD-9748-436D-AFF6-A50036843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4" name="Tijdelijke aanduiding voor voettekst 33">
            <a:extLst>
              <a:ext uri="{FF2B5EF4-FFF2-40B4-BE49-F238E27FC236}">
                <a16:creationId xmlns:a16="http://schemas.microsoft.com/office/drawing/2014/main" id="{5DDF9C03-4951-4166-A8F6-3E70A70AF3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</a:p>
        </p:txBody>
      </p:sp>
      <p:sp>
        <p:nvSpPr>
          <p:cNvPr id="35" name="Tijdelijke aanduiding voor dianummer 34">
            <a:extLst>
              <a:ext uri="{FF2B5EF4-FFF2-40B4-BE49-F238E27FC236}">
                <a16:creationId xmlns:a16="http://schemas.microsoft.com/office/drawing/2014/main" id="{77DDBD2A-AEC8-484D-BEA1-859A95B283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7318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W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93682" y="5447542"/>
            <a:ext cx="2038111" cy="9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360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25D3B4E-A54E-457D-8993-34E4AD67B2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24631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225AFBF-F52A-49C8-B0CD-DF61A26CB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005" y="1473072"/>
            <a:ext cx="9901989" cy="5088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97EA2B5F-3320-4048-A85F-884DB5155C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16720" y="1676350"/>
            <a:ext cx="7953712" cy="4511675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44932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Laptop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C7F96CD-2764-450F-AA30-67B24BB874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673"/>
          <a:stretch/>
        </p:blipFill>
        <p:spPr>
          <a:xfrm>
            <a:off x="0" y="1489416"/>
            <a:ext cx="6420704" cy="5087798"/>
          </a:xfrm>
          <a:prstGeom prst="rect">
            <a:avLst/>
          </a:prstGeom>
        </p:spPr>
      </p:pic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97EA2B5F-3320-4048-A85F-884DB5155C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689325"/>
            <a:ext cx="5418636" cy="4511675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C975905F-291D-41F4-9D20-E9836EEEE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57011"/>
            <a:ext cx="5257800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9218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97A6CC3C-00A7-481A-8B6F-8235AD2C90F4}"/>
              </a:ext>
            </a:extLst>
          </p:cNvPr>
          <p:cNvSpPr/>
          <p:nvPr/>
        </p:nvSpPr>
        <p:spPr>
          <a:xfrm rot="6016460">
            <a:off x="584673" y="1723641"/>
            <a:ext cx="1467460" cy="634577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853F8D9-64D3-450A-AC91-52966B910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3737284" y="588008"/>
            <a:ext cx="4717431" cy="6858000"/>
          </a:xfrm>
          <a:prstGeom prst="rect">
            <a:avLst/>
          </a:prstGeom>
        </p:spPr>
      </p:pic>
      <p:sp>
        <p:nvSpPr>
          <p:cNvPr id="10" name="Tijdelijke aanduiding voor afbeelding 7">
            <a:extLst>
              <a:ext uri="{FF2B5EF4-FFF2-40B4-BE49-F238E27FC236}">
                <a16:creationId xmlns:a16="http://schemas.microsoft.com/office/drawing/2014/main" id="{3B70AD41-2802-48D5-9D0D-573AD63EBD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21073" y="1852863"/>
            <a:ext cx="6551528" cy="4331553"/>
          </a:xfrm>
          <a:prstGeom prst="roundRect">
            <a:avLst>
              <a:gd name="adj" fmla="val 8612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3264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4E7DFD-9748-436D-AFF6-A50036843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5070231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49B3BEF7-3220-4C7E-A8E8-F0E0AEDAEC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569" y="1457011"/>
            <a:ext cx="5070231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6702665-F588-4708-9642-2BE1BD30B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38C7D42-B46F-43A2-B25F-3194F2371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83785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4721C80A-4146-4B4E-B6F1-6BD31C89D0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6" name="Tijdelijke aanduiding voor afbeelding 14">
            <a:extLst>
              <a:ext uri="{FF2B5EF4-FFF2-40B4-BE49-F238E27FC236}">
                <a16:creationId xmlns:a16="http://schemas.microsoft.com/office/drawing/2014/main" id="{B270BD3D-D644-487E-95D4-E6E989838DC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84802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F8D0FABD-11FD-446C-BB12-993BC56A89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02613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8" name="Tijdelijke aanduiding voor afbeelding 14">
            <a:extLst>
              <a:ext uri="{FF2B5EF4-FFF2-40B4-BE49-F238E27FC236}">
                <a16:creationId xmlns:a16="http://schemas.microsoft.com/office/drawing/2014/main" id="{C8CDFCB2-1365-455F-8EC0-769BDA39F5B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649215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FEC90EB4-569C-4A1B-87DE-40734E1F8E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967026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0" name="Tijdelijke aanduiding voor afbeelding 14">
            <a:extLst>
              <a:ext uri="{FF2B5EF4-FFF2-40B4-BE49-F238E27FC236}">
                <a16:creationId xmlns:a16="http://schemas.microsoft.com/office/drawing/2014/main" id="{4DD2E1FC-778E-427A-81C1-D71076F6A77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13628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C90C2C1-DDED-4C58-967D-A8278F1C04A7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6B1E8691-7399-49D0-9AE6-FB4346EE2A3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5400000">
            <a:off x="2806463" y="3694154"/>
            <a:ext cx="30132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EBC2D348-238B-4490-BD89-4C2A5A6B590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 rot="5400000">
            <a:off x="6382813" y="3694154"/>
            <a:ext cx="30132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87626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4721C80A-4146-4B4E-B6F1-6BD31C89D0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6" name="Tijdelijke aanduiding voor afbeelding 14">
            <a:extLst>
              <a:ext uri="{FF2B5EF4-FFF2-40B4-BE49-F238E27FC236}">
                <a16:creationId xmlns:a16="http://schemas.microsoft.com/office/drawing/2014/main" id="{B270BD3D-D644-487E-95D4-E6E989838DC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84802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F8D0FABD-11FD-446C-BB12-993BC56A89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02613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8" name="Tijdelijke aanduiding voor afbeelding 14">
            <a:extLst>
              <a:ext uri="{FF2B5EF4-FFF2-40B4-BE49-F238E27FC236}">
                <a16:creationId xmlns:a16="http://schemas.microsoft.com/office/drawing/2014/main" id="{C8CDFCB2-1365-455F-8EC0-769BDA39F5B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649215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FEC90EB4-569C-4A1B-87DE-40734E1F8E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967026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0" name="Tijdelijke aanduiding voor afbeelding 14">
            <a:extLst>
              <a:ext uri="{FF2B5EF4-FFF2-40B4-BE49-F238E27FC236}">
                <a16:creationId xmlns:a16="http://schemas.microsoft.com/office/drawing/2014/main" id="{4DD2E1FC-778E-427A-81C1-D71076F6A77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13628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C90C2C1-DDED-4C58-967D-A8278F1C04A7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7" name="Tijdelijke aanduiding voor tekst 3">
            <a:extLst>
              <a:ext uri="{FF2B5EF4-FFF2-40B4-BE49-F238E27FC236}">
                <a16:creationId xmlns:a16="http://schemas.microsoft.com/office/drawing/2014/main" id="{1DF1C92D-FD08-4482-8F41-EA3FC515818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38200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48" name="Tijdelijke aanduiding voor afbeelding 14">
            <a:extLst>
              <a:ext uri="{FF2B5EF4-FFF2-40B4-BE49-F238E27FC236}">
                <a16:creationId xmlns:a16="http://schemas.microsoft.com/office/drawing/2014/main" id="{C17446A0-1544-44A5-8E99-2C973E21CD02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2084802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49" name="Tijdelijke aanduiding voor tekst 3">
            <a:extLst>
              <a:ext uri="{FF2B5EF4-FFF2-40B4-BE49-F238E27FC236}">
                <a16:creationId xmlns:a16="http://schemas.microsoft.com/office/drawing/2014/main" id="{FC38250E-3176-4A8F-B2CE-EF88457E075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402613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50" name="Tijdelijke aanduiding voor afbeelding 14">
            <a:extLst>
              <a:ext uri="{FF2B5EF4-FFF2-40B4-BE49-F238E27FC236}">
                <a16:creationId xmlns:a16="http://schemas.microsoft.com/office/drawing/2014/main" id="{6435E2B5-9F52-480C-BE4F-71B56CE519B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649215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1" name="Tijdelijke aanduiding voor tekst 3">
            <a:extLst>
              <a:ext uri="{FF2B5EF4-FFF2-40B4-BE49-F238E27FC236}">
                <a16:creationId xmlns:a16="http://schemas.microsoft.com/office/drawing/2014/main" id="{A76D1AFA-BF19-4037-A5E5-B65C31B7AC5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67026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52" name="Tijdelijke aanduiding voor afbeelding 14">
            <a:extLst>
              <a:ext uri="{FF2B5EF4-FFF2-40B4-BE49-F238E27FC236}">
                <a16:creationId xmlns:a16="http://schemas.microsoft.com/office/drawing/2014/main" id="{53CC7C3C-032E-43BD-BB3C-D74EE27377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213628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800F98BF-369C-4277-8D9A-303DBB03CB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5400000">
            <a:off x="2048329" y="3720927"/>
            <a:ext cx="4572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ijdelijke aanduiding voor tekst 6">
            <a:extLst>
              <a:ext uri="{FF2B5EF4-FFF2-40B4-BE49-F238E27FC236}">
                <a16:creationId xmlns:a16="http://schemas.microsoft.com/office/drawing/2014/main" id="{6BCDBB89-288D-4C7B-A937-F4AFF9D21F3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 rot="5400000">
            <a:off x="5597444" y="3720927"/>
            <a:ext cx="4572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ijdelijke aanduiding voor tekst 6">
            <a:extLst>
              <a:ext uri="{FF2B5EF4-FFF2-40B4-BE49-F238E27FC236}">
                <a16:creationId xmlns:a16="http://schemas.microsoft.com/office/drawing/2014/main" id="{60BE33B4-DA0A-48B0-A7F8-49064C4383D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38200" y="3715100"/>
            <a:ext cx="10548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833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750"/>
                            </p:stCondLst>
                            <p:childTnLst>
                              <p:par>
                                <p:cTn id="7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1" animBg="1"/>
      <p:bldP spid="16" grpId="0"/>
      <p:bldP spid="17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/>
      <p:bldP spid="18" grpId="0"/>
      <p:bldP spid="19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1" animBg="1"/>
      <p:bldP spid="20" grpId="0"/>
      <p:bldP spid="47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1" animBg="1"/>
      <p:bldP spid="48" grpId="0"/>
      <p:bldP spid="49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1" animBg="1"/>
      <p:bldP spid="50" grpId="0"/>
      <p:bldP spid="51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1" animBg="1"/>
      <p:bldP spid="52" grpId="0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enslide_3_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4D55077-9C2C-4B97-86F5-DF09E316DC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0239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1 toe te voegen</a:t>
            </a:r>
            <a:endParaRPr lang="en-BE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4E08617D-D4DF-44AA-B90A-CF03870C0F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9613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2 toe te voegen</a:t>
            </a:r>
            <a:endParaRPr lang="en-BE" dirty="0"/>
          </a:p>
        </p:txBody>
      </p:sp>
      <p:sp>
        <p:nvSpPr>
          <p:cNvPr id="17" name="Tijdelijke aanduiding voor tekst 5">
            <a:extLst>
              <a:ext uri="{FF2B5EF4-FFF2-40B4-BE49-F238E27FC236}">
                <a16:creationId xmlns:a16="http://schemas.microsoft.com/office/drawing/2014/main" id="{0F472A18-073F-455F-A5E1-EE1B3FCC15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68988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3 toe te voegen</a:t>
            </a:r>
            <a:endParaRPr lang="en-BE" dirty="0"/>
          </a:p>
        </p:txBody>
      </p:sp>
      <p:sp>
        <p:nvSpPr>
          <p:cNvPr id="9" name="Tijdelijke aanduiding voor SmartArt 8">
            <a:extLst>
              <a:ext uri="{FF2B5EF4-FFF2-40B4-BE49-F238E27FC236}">
                <a16:creationId xmlns:a16="http://schemas.microsoft.com/office/drawing/2014/main" id="{7EA68BE6-457C-44F1-BBED-89A509124CD4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890588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r>
              <a:rPr lang="en-GB" dirty="0" err="1"/>
              <a:t>Icoon</a:t>
            </a:r>
            <a:r>
              <a:rPr lang="en-GB" dirty="0"/>
              <a:t> 1</a:t>
            </a:r>
            <a:endParaRPr lang="en-BE" dirty="0"/>
          </a:p>
        </p:txBody>
      </p:sp>
      <p:sp>
        <p:nvSpPr>
          <p:cNvPr id="26" name="Tijdelijke aanduiding voor SmartArt 8">
            <a:extLst>
              <a:ext uri="{FF2B5EF4-FFF2-40B4-BE49-F238E27FC236}">
                <a16:creationId xmlns:a16="http://schemas.microsoft.com/office/drawing/2014/main" id="{20231F53-AF66-41C3-ABB3-C7460725331E}"/>
              </a:ext>
            </a:extLst>
          </p:cNvPr>
          <p:cNvSpPr>
            <a:spLocks noGrp="1"/>
          </p:cNvSpPr>
          <p:nvPr>
            <p:ph type="dgm" sz="quarter" idx="18" hasCustomPrompt="1"/>
          </p:nvPr>
        </p:nvSpPr>
        <p:spPr>
          <a:xfrm>
            <a:off x="4779613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2</a:t>
            </a:r>
            <a:endParaRPr lang="en-BE" dirty="0"/>
          </a:p>
        </p:txBody>
      </p:sp>
      <p:sp>
        <p:nvSpPr>
          <p:cNvPr id="27" name="Tijdelijke aanduiding voor SmartArt 8">
            <a:extLst>
              <a:ext uri="{FF2B5EF4-FFF2-40B4-BE49-F238E27FC236}">
                <a16:creationId xmlns:a16="http://schemas.microsoft.com/office/drawing/2014/main" id="{3C023902-C8F0-4389-87F8-8863FE2847C9}"/>
              </a:ext>
            </a:extLst>
          </p:cNvPr>
          <p:cNvSpPr>
            <a:spLocks noGrp="1"/>
          </p:cNvSpPr>
          <p:nvPr>
            <p:ph type="dgm" sz="quarter" idx="19" hasCustomPrompt="1"/>
          </p:nvPr>
        </p:nvSpPr>
        <p:spPr>
          <a:xfrm>
            <a:off x="8668639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3</a:t>
            </a:r>
            <a:endParaRPr lang="en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5FF061F-973B-46E1-9F05-CF9B8C950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EF46BFE-CDE3-4642-BA02-79206528889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88A1D2B-F104-45FD-AA41-6BCC37C2B0C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C99B72F-0E3D-4DC7-AB27-B4A6D5F7EE6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0239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2FDC2CED-B505-4674-B170-D2D189C039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79613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381B417B-E310-4277-947B-72D4B362309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668639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4761450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164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 pos="167">
          <p15:clr>
            <a:srgbClr val="FBAE40"/>
          </p15:clr>
        </p15:guide>
        <p15:guide id="6" pos="751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enslide_4_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4D55077-9C2C-4B97-86F5-DF09E316DC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223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1 toe te voegen</a:t>
            </a:r>
            <a:endParaRPr lang="en-BE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4E08617D-D4DF-44AA-B90A-CF03870C0F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97461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2 toe te voegen</a:t>
            </a:r>
            <a:endParaRPr lang="en-BE" dirty="0"/>
          </a:p>
        </p:txBody>
      </p:sp>
      <p:sp>
        <p:nvSpPr>
          <p:cNvPr id="17" name="Tijdelijke aanduiding voor tekst 5">
            <a:extLst>
              <a:ext uri="{FF2B5EF4-FFF2-40B4-BE49-F238E27FC236}">
                <a16:creationId xmlns:a16="http://schemas.microsoft.com/office/drawing/2014/main" id="{0F472A18-073F-455F-A5E1-EE1B3FCC15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13699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3 toe te voegen</a:t>
            </a:r>
            <a:endParaRPr lang="en-BE" dirty="0"/>
          </a:p>
        </p:txBody>
      </p:sp>
      <p:sp>
        <p:nvSpPr>
          <p:cNvPr id="14" name="Tijdelijke aanduiding voor tekst 5">
            <a:extLst>
              <a:ext uri="{FF2B5EF4-FFF2-40B4-BE49-F238E27FC236}">
                <a16:creationId xmlns:a16="http://schemas.microsoft.com/office/drawing/2014/main" id="{441213FE-5658-4442-A2B2-CC99883698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29936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4 toe te voegen</a:t>
            </a:r>
            <a:endParaRPr lang="en-BE" dirty="0"/>
          </a:p>
        </p:txBody>
      </p:sp>
      <p:sp>
        <p:nvSpPr>
          <p:cNvPr id="25" name="Tijdelijke aanduiding voor SmartArt 8">
            <a:extLst>
              <a:ext uri="{FF2B5EF4-FFF2-40B4-BE49-F238E27FC236}">
                <a16:creationId xmlns:a16="http://schemas.microsoft.com/office/drawing/2014/main" id="{77A7708E-4C93-416F-B577-F344F26B89FE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481223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r>
              <a:rPr lang="en-GB" dirty="0" err="1"/>
              <a:t>Icoon</a:t>
            </a:r>
            <a:r>
              <a:rPr lang="en-GB" dirty="0"/>
              <a:t> 1</a:t>
            </a:r>
            <a:endParaRPr lang="en-BE" dirty="0"/>
          </a:p>
        </p:txBody>
      </p:sp>
      <p:sp>
        <p:nvSpPr>
          <p:cNvPr id="26" name="Tijdelijke aanduiding voor SmartArt 8">
            <a:extLst>
              <a:ext uri="{FF2B5EF4-FFF2-40B4-BE49-F238E27FC236}">
                <a16:creationId xmlns:a16="http://schemas.microsoft.com/office/drawing/2014/main" id="{90301D7C-51EF-4D1C-B3D1-362270B1ADEB}"/>
              </a:ext>
            </a:extLst>
          </p:cNvPr>
          <p:cNvSpPr>
            <a:spLocks noGrp="1"/>
          </p:cNvSpPr>
          <p:nvPr>
            <p:ph type="dgm" sz="quarter" idx="18" hasCustomPrompt="1"/>
          </p:nvPr>
        </p:nvSpPr>
        <p:spPr>
          <a:xfrm>
            <a:off x="3397461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2</a:t>
            </a:r>
            <a:endParaRPr lang="en-BE" dirty="0"/>
          </a:p>
        </p:txBody>
      </p:sp>
      <p:sp>
        <p:nvSpPr>
          <p:cNvPr id="27" name="Tijdelijke aanduiding voor SmartArt 8">
            <a:extLst>
              <a:ext uri="{FF2B5EF4-FFF2-40B4-BE49-F238E27FC236}">
                <a16:creationId xmlns:a16="http://schemas.microsoft.com/office/drawing/2014/main" id="{7B0608B4-8F8C-46DB-BC9C-8A2835A6941F}"/>
              </a:ext>
            </a:extLst>
          </p:cNvPr>
          <p:cNvSpPr>
            <a:spLocks noGrp="1"/>
          </p:cNvSpPr>
          <p:nvPr>
            <p:ph type="dgm" sz="quarter" idx="19" hasCustomPrompt="1"/>
          </p:nvPr>
        </p:nvSpPr>
        <p:spPr>
          <a:xfrm>
            <a:off x="6313697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3</a:t>
            </a:r>
            <a:endParaRPr lang="en-BE" dirty="0"/>
          </a:p>
        </p:txBody>
      </p:sp>
      <p:sp>
        <p:nvSpPr>
          <p:cNvPr id="28" name="Tijdelijke aanduiding voor SmartArt 8">
            <a:extLst>
              <a:ext uri="{FF2B5EF4-FFF2-40B4-BE49-F238E27FC236}">
                <a16:creationId xmlns:a16="http://schemas.microsoft.com/office/drawing/2014/main" id="{FF6B0AA1-8DA3-4E64-83FE-C8BB46931189}"/>
              </a:ext>
            </a:extLst>
          </p:cNvPr>
          <p:cNvSpPr>
            <a:spLocks noGrp="1"/>
          </p:cNvSpPr>
          <p:nvPr>
            <p:ph type="dgm" sz="quarter" idx="21" hasCustomPrompt="1"/>
          </p:nvPr>
        </p:nvSpPr>
        <p:spPr>
          <a:xfrm>
            <a:off x="9229935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4</a:t>
            </a:r>
            <a:endParaRPr lang="en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5DF763-B9D1-4272-995B-47A53DE55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23F9B26-12F3-4A17-9E26-E105CEB657D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DA149E6-758D-4404-8B20-0C8C2C32DA80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58820E1A-3786-4CAD-B96A-1BC760EF6E3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81223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7BE5CD57-BE93-483F-B226-F026848287D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97461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>
            <a:extLst>
              <a:ext uri="{FF2B5EF4-FFF2-40B4-BE49-F238E27FC236}">
                <a16:creationId xmlns:a16="http://schemas.microsoft.com/office/drawing/2014/main" id="{3E82F6D0-80D6-4BC6-B583-C40D971A2BC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13697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ijdelijke aanduiding voor tekst 6">
            <a:extLst>
              <a:ext uri="{FF2B5EF4-FFF2-40B4-BE49-F238E27FC236}">
                <a16:creationId xmlns:a16="http://schemas.microsoft.com/office/drawing/2014/main" id="{458AAC12-4F15-4C93-B6B0-8713A40D12A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28036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877589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6" grpId="0"/>
      <p:bldP spid="27" grpId="0"/>
      <p:bldP spid="28" grpId="0"/>
    </p:bldLst>
  </p:timing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164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 pos="167">
          <p15:clr>
            <a:srgbClr val="FBAE40"/>
          </p15:clr>
        </p15:guide>
        <p15:guide id="6" pos="7515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imag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jdelijke aanduiding voor afbeelding 20">
            <a:extLst>
              <a:ext uri="{FF2B5EF4-FFF2-40B4-BE49-F238E27FC236}">
                <a16:creationId xmlns:a16="http://schemas.microsoft.com/office/drawing/2014/main" id="{564B005D-026A-4009-A1C9-F060099E946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880886" y="620268"/>
            <a:ext cx="5311115" cy="6237732"/>
          </a:xfrm>
          <a:custGeom>
            <a:avLst/>
            <a:gdLst>
              <a:gd name="connsiteX0" fmla="*/ 3479059 w 5311115"/>
              <a:gd name="connsiteY0" fmla="*/ 1657322 h 6237732"/>
              <a:gd name="connsiteX1" fmla="*/ 1657222 w 5311115"/>
              <a:gd name="connsiteY1" fmla="*/ 3479060 h 6237732"/>
              <a:gd name="connsiteX2" fmla="*/ 3479059 w 5311115"/>
              <a:gd name="connsiteY2" fmla="*/ 5300698 h 6237732"/>
              <a:gd name="connsiteX3" fmla="*/ 3479059 w 5311115"/>
              <a:gd name="connsiteY3" fmla="*/ 5300797 h 6237732"/>
              <a:gd name="connsiteX4" fmla="*/ 5300997 w 5311115"/>
              <a:gd name="connsiteY4" fmla="*/ 3479160 h 6237732"/>
              <a:gd name="connsiteX5" fmla="*/ 3479059 w 5311115"/>
              <a:gd name="connsiteY5" fmla="*/ 1657322 h 6237732"/>
              <a:gd name="connsiteX6" fmla="*/ 3479059 w 5311115"/>
              <a:gd name="connsiteY6" fmla="*/ 0 h 6237732"/>
              <a:gd name="connsiteX7" fmla="*/ 5137377 w 5311115"/>
              <a:gd name="connsiteY7" fmla="*/ 419837 h 6237732"/>
              <a:gd name="connsiteX8" fmla="*/ 5311115 w 5311115"/>
              <a:gd name="connsiteY8" fmla="*/ 525376 h 6237732"/>
              <a:gd name="connsiteX9" fmla="*/ 5311115 w 5311115"/>
              <a:gd name="connsiteY9" fmla="*/ 6237732 h 6237732"/>
              <a:gd name="connsiteX10" fmla="*/ 1365066 w 5311115"/>
              <a:gd name="connsiteY10" fmla="*/ 6237732 h 6237732"/>
              <a:gd name="connsiteX11" fmla="*/ 1265958 w 5311115"/>
              <a:gd name="connsiteY11" fmla="*/ 6163623 h 6237732"/>
              <a:gd name="connsiteX12" fmla="*/ 0 w 5311115"/>
              <a:gd name="connsiteY12" fmla="*/ 3479060 h 6237732"/>
              <a:gd name="connsiteX13" fmla="*/ 3479059 w 5311115"/>
              <a:gd name="connsiteY13" fmla="*/ 0 h 6237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11115" h="6237732">
                <a:moveTo>
                  <a:pt x="3479059" y="1657322"/>
                </a:moveTo>
                <a:cubicBezTo>
                  <a:pt x="2473306" y="1657322"/>
                  <a:pt x="1657222" y="2473006"/>
                  <a:pt x="1657222" y="3479060"/>
                </a:cubicBezTo>
                <a:cubicBezTo>
                  <a:pt x="1657222" y="4485113"/>
                  <a:pt x="2472907" y="5300698"/>
                  <a:pt x="3479059" y="5300698"/>
                </a:cubicBezTo>
                <a:lnTo>
                  <a:pt x="3479059" y="5300797"/>
                </a:lnTo>
                <a:cubicBezTo>
                  <a:pt x="4484813" y="5300797"/>
                  <a:pt x="5300997" y="4485313"/>
                  <a:pt x="5300997" y="3479160"/>
                </a:cubicBezTo>
                <a:cubicBezTo>
                  <a:pt x="5300997" y="2473006"/>
                  <a:pt x="4484813" y="1657322"/>
                  <a:pt x="3479059" y="1657322"/>
                </a:cubicBezTo>
                <a:close/>
                <a:moveTo>
                  <a:pt x="3479059" y="0"/>
                </a:moveTo>
                <a:cubicBezTo>
                  <a:pt x="4079517" y="0"/>
                  <a:pt x="4644430" y="152080"/>
                  <a:pt x="5137377" y="419837"/>
                </a:cubicBezTo>
                <a:lnTo>
                  <a:pt x="5311115" y="525376"/>
                </a:lnTo>
                <a:lnTo>
                  <a:pt x="5311115" y="6237732"/>
                </a:lnTo>
                <a:lnTo>
                  <a:pt x="1365066" y="6237732"/>
                </a:lnTo>
                <a:lnTo>
                  <a:pt x="1265958" y="6163623"/>
                </a:lnTo>
                <a:cubicBezTo>
                  <a:pt x="492770" y="5525546"/>
                  <a:pt x="0" y="4559884"/>
                  <a:pt x="0" y="3479060"/>
                </a:cubicBezTo>
                <a:cubicBezTo>
                  <a:pt x="0" y="1557596"/>
                  <a:pt x="1557495" y="0"/>
                  <a:pt x="347905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C90C2C1-DDED-4C58-967D-A8278F1C04A7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GB" dirty="0"/>
              <a:t>Template made by </a:t>
            </a:r>
            <a:r>
              <a:rPr lang="en-GB" dirty="0" err="1"/>
              <a:t>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7" name="Tijdelijke aanduiding voor inhoud 2">
            <a:extLst>
              <a:ext uri="{FF2B5EF4-FFF2-40B4-BE49-F238E27FC236}">
                <a16:creationId xmlns:a16="http://schemas.microsoft.com/office/drawing/2014/main" id="{A289276E-6A72-4766-8D3D-3BC956E89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5558929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923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_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93682" y="5447542"/>
            <a:ext cx="2038111" cy="9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776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Imag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0F41E96E-9C38-4D23-B21C-C859623D0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54502" y="0"/>
            <a:ext cx="6737498" cy="6858000"/>
          </a:xfrm>
          <a:custGeom>
            <a:avLst/>
            <a:gdLst>
              <a:gd name="connsiteX0" fmla="*/ 3974805 w 6737498"/>
              <a:gd name="connsiteY0" fmla="*/ 0 h 6858000"/>
              <a:gd name="connsiteX1" fmla="*/ 6503150 w 6737498"/>
              <a:gd name="connsiteY1" fmla="*/ 907326 h 6858000"/>
              <a:gd name="connsiteX2" fmla="*/ 6737498 w 6737498"/>
              <a:gd name="connsiteY2" fmla="*/ 1120239 h 6858000"/>
              <a:gd name="connsiteX3" fmla="*/ 6737498 w 6737498"/>
              <a:gd name="connsiteY3" fmla="*/ 6826511 h 6858000"/>
              <a:gd name="connsiteX4" fmla="*/ 6702839 w 6737498"/>
              <a:gd name="connsiteY4" fmla="*/ 6858000 h 6858000"/>
              <a:gd name="connsiteX5" fmla="*/ 1246772 w 6737498"/>
              <a:gd name="connsiteY5" fmla="*/ 6858000 h 6858000"/>
              <a:gd name="connsiteX6" fmla="*/ 1164194 w 6737498"/>
              <a:gd name="connsiteY6" fmla="*/ 6782976 h 6858000"/>
              <a:gd name="connsiteX7" fmla="*/ 0 w 6737498"/>
              <a:gd name="connsiteY7" fmla="*/ 3973375 h 6858000"/>
              <a:gd name="connsiteX8" fmla="*/ 3974805 w 6737498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37498" h="6858000">
                <a:moveTo>
                  <a:pt x="3974805" y="0"/>
                </a:moveTo>
                <a:cubicBezTo>
                  <a:pt x="4935216" y="0"/>
                  <a:pt x="5816069" y="340501"/>
                  <a:pt x="6503150" y="907326"/>
                </a:cubicBezTo>
                <a:lnTo>
                  <a:pt x="6737498" y="1120239"/>
                </a:lnTo>
                <a:lnTo>
                  <a:pt x="6737498" y="6826511"/>
                </a:lnTo>
                <a:lnTo>
                  <a:pt x="6702839" y="6858000"/>
                </a:lnTo>
                <a:lnTo>
                  <a:pt x="1246772" y="6858000"/>
                </a:lnTo>
                <a:lnTo>
                  <a:pt x="1164194" y="6782976"/>
                </a:lnTo>
                <a:cubicBezTo>
                  <a:pt x="444896" y="6063936"/>
                  <a:pt x="0" y="5070592"/>
                  <a:pt x="0" y="3973375"/>
                </a:cubicBezTo>
                <a:cubicBezTo>
                  <a:pt x="0" y="1778941"/>
                  <a:pt x="1779581" y="0"/>
                  <a:pt x="397480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E71A256E-2C27-4C14-9B49-1AA51FCFA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57011"/>
            <a:ext cx="4477377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E5C2C65A-2658-4560-A6BE-86CB6EDD6AFB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F62A4FBC-8872-485A-A7BD-85401237E3D4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7AA57C24-9FB9-467D-AF59-4E9D256E6FA2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71F4A9A2-703C-4C76-9C73-18B866404F1E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46EFB43F-30C6-44C2-9898-82EB22841CA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" name="Gelijkbenige driehoek 128">
              <a:extLst>
                <a:ext uri="{FF2B5EF4-FFF2-40B4-BE49-F238E27FC236}">
                  <a16:creationId xmlns:a16="http://schemas.microsoft.com/office/drawing/2014/main" id="{415C6E54-6AF1-4BF2-9BA8-26E0725050F7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CE79456-4827-427E-9158-03DAD897BEDE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E7C3B5D-2B57-4C75-B2E9-2B87C4AABC36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AB937567-3D0A-4DF2-A7D2-29E70B21EB16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0E4A9D28-47D5-4922-ABA9-D10A49262365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1165B6BD-DD72-48BF-BE51-39C303B2B996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B00BC30B-C7D5-4C82-AD3A-F1B2CFE7B59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6C27C000-5449-4AD2-8563-3CD67B4FC766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5EAD29E0-D525-4D9F-8587-1517F9A8990D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4511C47-EDB9-4724-96C6-A32B1B8CD9F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E8A6093-9236-4BBF-8701-52BD2D2FC632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ABC9A642-744E-4237-B834-8AB17A6919BE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B73B35C3-CE5E-40D7-9F78-9DAF625341E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1C089379-583F-43EA-A359-DDD8F55C9DFE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DCE39B3-1A99-4F03-ABFA-22EBB8A0967E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BAC4910C-84C1-4BB3-8831-DBFA6FD60868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1BE4CDBD-2504-44B8-9FCA-349AB1C69BED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C081608-A395-4D09-BD8A-A5D1FE08FAA6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616F45F6-8117-43FA-ABA5-A5F8D7D246A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688D5F99-9556-4C11-91BD-7828AAC4020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83084F6-9F19-4077-B505-8884B99ECE3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A88431EE-3377-45FC-9D1C-476FE6BB3B8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3490FF61-C896-4BCE-B5CF-96697B3FFCC8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39872A1-708A-4730-8DF5-AA21CE06830C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13A8F42-6A68-43AB-AD02-AE8A032803D0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F0F24F8-12A0-4728-9BFE-0E3FE5212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93BCCB-95E3-4A85-B3C6-4FB0A6BDA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30109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mage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jdelijke aanduiding voor afbeelding 57">
            <a:extLst>
              <a:ext uri="{FF2B5EF4-FFF2-40B4-BE49-F238E27FC236}">
                <a16:creationId xmlns:a16="http://schemas.microsoft.com/office/drawing/2014/main" id="{D48DE010-1A0C-4166-971F-D5EDDE6E73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79455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9" name="Tijdelijke aanduiding voor afbeelding 57">
            <a:extLst>
              <a:ext uri="{FF2B5EF4-FFF2-40B4-BE49-F238E27FC236}">
                <a16:creationId xmlns:a16="http://schemas.microsoft.com/office/drawing/2014/main" id="{043CC465-FBD7-4104-8C4B-53064F78FF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20710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0" name="Tijdelijke aanduiding voor afbeelding 57">
            <a:extLst>
              <a:ext uri="{FF2B5EF4-FFF2-40B4-BE49-F238E27FC236}">
                <a16:creationId xmlns:a16="http://schemas.microsoft.com/office/drawing/2014/main" id="{92C64300-3DFE-4ED3-B061-1086C51426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9" name="Tijdelijke aanduiding voor afbeelding 57">
            <a:extLst>
              <a:ext uri="{FF2B5EF4-FFF2-40B4-BE49-F238E27FC236}">
                <a16:creationId xmlns:a16="http://schemas.microsoft.com/office/drawing/2014/main" id="{A2908ADB-146B-4FFC-940F-114478DBED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61964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361655FF-F737-47B0-AAB6-8D7FBC047C9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4078288"/>
            <a:ext cx="10515600" cy="20864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4" name="任意形状 66">
            <a:extLst>
              <a:ext uri="{FF2B5EF4-FFF2-40B4-BE49-F238E27FC236}">
                <a16:creationId xmlns:a16="http://schemas.microsoft.com/office/drawing/2014/main" id="{AFED4D00-A44A-4ED7-97B8-E3F8231E6084}"/>
              </a:ext>
            </a:extLst>
          </p:cNvPr>
          <p:cNvSpPr/>
          <p:nvPr/>
        </p:nvSpPr>
        <p:spPr>
          <a:xfrm>
            <a:off x="3106391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5" name="任意形状 66">
            <a:extLst>
              <a:ext uri="{FF2B5EF4-FFF2-40B4-BE49-F238E27FC236}">
                <a16:creationId xmlns:a16="http://schemas.microsoft.com/office/drawing/2014/main" id="{A322EFEA-BA3D-48DE-81DA-C9080DFC860C}"/>
              </a:ext>
            </a:extLst>
          </p:cNvPr>
          <p:cNvSpPr/>
          <p:nvPr/>
        </p:nvSpPr>
        <p:spPr>
          <a:xfrm>
            <a:off x="5947646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6" name="任意形状 66">
            <a:extLst>
              <a:ext uri="{FF2B5EF4-FFF2-40B4-BE49-F238E27FC236}">
                <a16:creationId xmlns:a16="http://schemas.microsoft.com/office/drawing/2014/main" id="{655922D4-3BD3-46CF-958B-856DF4C84B21}"/>
              </a:ext>
            </a:extLst>
          </p:cNvPr>
          <p:cNvSpPr/>
          <p:nvPr/>
        </p:nvSpPr>
        <p:spPr>
          <a:xfrm>
            <a:off x="8788901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0F64BDDA-83F6-49F6-83E2-CA4C17924C92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ABAA067D-68DC-4D17-A232-E09CF41A5A7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9BB53258-6B15-4A3E-8076-B8CB9F1A76EE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6524146B-70AA-4032-9964-3C5B0B31D1D1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62374F56-6622-4A31-A57F-57868348BAF3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6" name="Gelijkbenige driehoek 128">
              <a:extLst>
                <a:ext uri="{FF2B5EF4-FFF2-40B4-BE49-F238E27FC236}">
                  <a16:creationId xmlns:a16="http://schemas.microsoft.com/office/drawing/2014/main" id="{1AA46C18-1C28-4228-92B3-393252B482BA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B7D978C1-8ECF-42D9-8DAE-3382095D2B8D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690E3B56-2C0C-4C5B-9189-8A263AD2B9D8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9" name="Rechte verbindingslijn 18">
              <a:extLst>
                <a:ext uri="{FF2B5EF4-FFF2-40B4-BE49-F238E27FC236}">
                  <a16:creationId xmlns:a16="http://schemas.microsoft.com/office/drawing/2014/main" id="{16812722-7EFC-46CA-A347-61B4E3C24478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315FB1F7-DFB7-427C-9170-33BAAFFA4F95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CE9F2863-3BCC-4783-8FAC-A850C593F715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2" name="Groep 21">
            <a:extLst>
              <a:ext uri="{FF2B5EF4-FFF2-40B4-BE49-F238E27FC236}">
                <a16:creationId xmlns:a16="http://schemas.microsoft.com/office/drawing/2014/main" id="{EF5C1873-2EA1-46C1-9B95-EA3E082D60E4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214D8220-166C-4990-AF74-B7A5D85EFC44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0F5BEA0-CDF5-4567-BADE-DCEA92538944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011CCB6D-09D6-4FF2-B71E-C4F565DBC280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179A6272-710A-434A-AE75-6E0E5E49E057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1AB8BEB7-72F0-4BD5-AE59-595157BC7C4E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C7A8E8EB-2657-49CF-A833-5D1ADDA5C370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307525DA-0B92-4588-83A7-5E55B60DDAB1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ACF55B21-7FC6-450D-B67F-19F4B577D5BA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2621F62B-189B-4101-902B-228D718CC106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FFB58F2F-A65B-43BF-8590-8F6BD1A6D93D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8D8F4811-1508-4277-808B-8DB87BDE03B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1D2CC7F-B5F6-452E-A62C-8C0C0B77D28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4A3C999-4B62-4BC8-82F7-5D137C6463C6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EE721BE1-8E4D-49DA-9377-13B31FE84D78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4C3CEF0-4A60-4B88-B408-28CF105451B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57B8AB8-140B-45CD-9327-7A72D526F971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4AFCDCA-C7EE-4B7C-8DF3-D100A12058D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4" name="Tekstvak 43">
            <a:extLst>
              <a:ext uri="{FF2B5EF4-FFF2-40B4-BE49-F238E27FC236}">
                <a16:creationId xmlns:a16="http://schemas.microsoft.com/office/drawing/2014/main" id="{273947A7-9254-4672-9759-A7EB91635602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0F915DA-A1E8-4934-89C5-26A0771FE7B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30C73B2-9DD4-41C9-AA89-1A9861D1BBA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49959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i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4251229" y="1391096"/>
            <a:ext cx="1817966" cy="2020312"/>
          </a:xfrm>
          <a:custGeom>
            <a:avLst/>
            <a:gdLst>
              <a:gd name="connsiteX0" fmla="*/ 1813421 w 1817966"/>
              <a:gd name="connsiteY0" fmla="*/ 1176110 h 2020312"/>
              <a:gd name="connsiteX1" fmla="*/ 1477616 w 1817966"/>
              <a:gd name="connsiteY1" fmla="*/ 1536180 h 2020312"/>
              <a:gd name="connsiteX2" fmla="*/ 1328519 w 1817966"/>
              <a:gd name="connsiteY2" fmla="*/ 2018701 h 2020312"/>
              <a:gd name="connsiteX3" fmla="*/ 686567 w 1817966"/>
              <a:gd name="connsiteY3" fmla="*/ 1788045 h 2020312"/>
              <a:gd name="connsiteX4" fmla="*/ -4321 w 1817966"/>
              <a:gd name="connsiteY4" fmla="*/ 2018701 h 2020312"/>
              <a:gd name="connsiteX5" fmla="*/ 1139608 w 1817966"/>
              <a:gd name="connsiteY5" fmla="*/ -1612 h 2020312"/>
              <a:gd name="connsiteX6" fmla="*/ 1813645 w 1817966"/>
              <a:gd name="connsiteY6" fmla="*/ 433232 h 202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7966" h="2020312">
                <a:moveTo>
                  <a:pt x="1813421" y="1176110"/>
                </a:moveTo>
                <a:cubicBezTo>
                  <a:pt x="1676231" y="1269801"/>
                  <a:pt x="1561511" y="1392790"/>
                  <a:pt x="1477616" y="1536180"/>
                </a:cubicBezTo>
                <a:cubicBezTo>
                  <a:pt x="1391429" y="1683390"/>
                  <a:pt x="1340426" y="1848529"/>
                  <a:pt x="1328519" y="2018701"/>
                </a:cubicBezTo>
                <a:lnTo>
                  <a:pt x="686567" y="1788045"/>
                </a:lnTo>
                <a:lnTo>
                  <a:pt x="-4321" y="2018701"/>
                </a:lnTo>
                <a:cubicBezTo>
                  <a:pt x="20394" y="1197814"/>
                  <a:pt x="448407" y="441904"/>
                  <a:pt x="1139608" y="-1612"/>
                </a:cubicBezTo>
                <a:lnTo>
                  <a:pt x="1813645" y="433232"/>
                </a:lnTo>
                <a:close/>
              </a:path>
            </a:pathLst>
          </a:custGeom>
          <a:solidFill>
            <a:schemeClr val="accent6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5669569" y="1709799"/>
            <a:ext cx="2302779" cy="1475129"/>
          </a:xfrm>
          <a:custGeom>
            <a:avLst/>
            <a:gdLst>
              <a:gd name="connsiteX0" fmla="*/ 2298458 w 2302779"/>
              <a:gd name="connsiteY0" fmla="*/ 289326 h 1475129"/>
              <a:gd name="connsiteX1" fmla="*/ 2251679 w 2302779"/>
              <a:gd name="connsiteY1" fmla="*/ 1043078 h 1475129"/>
              <a:gd name="connsiteX2" fmla="*/ 1631971 w 2302779"/>
              <a:gd name="connsiteY2" fmla="*/ 1467722 h 1475129"/>
              <a:gd name="connsiteX3" fmla="*/ 1404462 w 2302779"/>
              <a:gd name="connsiteY3" fmla="*/ 1389443 h 1475129"/>
              <a:gd name="connsiteX4" fmla="*/ 903965 w 2302779"/>
              <a:gd name="connsiteY4" fmla="*/ 1390926 h 1475129"/>
              <a:gd name="connsiteX5" fmla="*/ 670299 w 2302779"/>
              <a:gd name="connsiteY5" fmla="*/ 1473518 h 1475129"/>
              <a:gd name="connsiteX6" fmla="*/ 694250 w 2302779"/>
              <a:gd name="connsiteY6" fmla="*/ 736032 h 1475129"/>
              <a:gd name="connsiteX7" fmla="*/ -4321 w 2302779"/>
              <a:gd name="connsiteY7" fmla="*/ 294583 h 1475129"/>
              <a:gd name="connsiteX8" fmla="*/ 2298278 w 2302779"/>
              <a:gd name="connsiteY8" fmla="*/ 289326 h 1475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2779" h="1475129">
                <a:moveTo>
                  <a:pt x="2298458" y="289326"/>
                </a:moveTo>
                <a:lnTo>
                  <a:pt x="2251679" y="1043078"/>
                </a:lnTo>
                <a:lnTo>
                  <a:pt x="1631971" y="1467722"/>
                </a:lnTo>
                <a:cubicBezTo>
                  <a:pt x="1559220" y="1433436"/>
                  <a:pt x="1482920" y="1407193"/>
                  <a:pt x="1404462" y="1389443"/>
                </a:cubicBezTo>
                <a:cubicBezTo>
                  <a:pt x="1239637" y="1352326"/>
                  <a:pt x="1068567" y="1352865"/>
                  <a:pt x="903965" y="1390926"/>
                </a:cubicBezTo>
                <a:cubicBezTo>
                  <a:pt x="823217" y="1409574"/>
                  <a:pt x="744849" y="1437300"/>
                  <a:pt x="670299" y="1473518"/>
                </a:cubicBezTo>
                <a:lnTo>
                  <a:pt x="694250" y="736032"/>
                </a:lnTo>
                <a:lnTo>
                  <a:pt x="-4321" y="294583"/>
                </a:lnTo>
                <a:cubicBezTo>
                  <a:pt x="712405" y="-98470"/>
                  <a:pt x="1579755" y="-100447"/>
                  <a:pt x="2298278" y="289326"/>
                </a:cubicBezTo>
                <a:close/>
              </a:path>
            </a:pathLst>
          </a:custGeom>
          <a:solidFill>
            <a:schemeClr val="accent3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6981052" y="2655178"/>
            <a:ext cx="1819403" cy="2291724"/>
          </a:xfrm>
          <a:custGeom>
            <a:avLst/>
            <a:gdLst>
              <a:gd name="connsiteX0" fmla="*/ 1815082 w 1819403"/>
              <a:gd name="connsiteY0" fmla="*/ 2024992 h 2291724"/>
              <a:gd name="connsiteX1" fmla="*/ 1144146 w 1819403"/>
              <a:gd name="connsiteY1" fmla="*/ 2290113 h 2291724"/>
              <a:gd name="connsiteX2" fmla="*/ 492577 w 1819403"/>
              <a:gd name="connsiteY2" fmla="*/ 2025262 h 2291724"/>
              <a:gd name="connsiteX3" fmla="*/ 339795 w 1819403"/>
              <a:gd name="connsiteY3" fmla="*/ 1536405 h 2291724"/>
              <a:gd name="connsiteX4" fmla="*/ -4321 w 1819403"/>
              <a:gd name="connsiteY4" fmla="*/ 1174447 h 2291724"/>
              <a:gd name="connsiteX5" fmla="*/ 575081 w 1819403"/>
              <a:gd name="connsiteY5" fmla="*/ 813568 h 2291724"/>
              <a:gd name="connsiteX6" fmla="*/ 660862 w 1819403"/>
              <a:gd name="connsiteY6" fmla="*/ -1612 h 2291724"/>
              <a:gd name="connsiteX7" fmla="*/ 1815082 w 1819403"/>
              <a:gd name="connsiteY7" fmla="*/ 2024992 h 2291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19403" h="2291724">
                <a:moveTo>
                  <a:pt x="1815082" y="2024992"/>
                </a:moveTo>
                <a:lnTo>
                  <a:pt x="1144146" y="2290113"/>
                </a:lnTo>
                <a:lnTo>
                  <a:pt x="492577" y="2025262"/>
                </a:lnTo>
                <a:cubicBezTo>
                  <a:pt x="480489" y="1852618"/>
                  <a:pt x="428186" y="1685187"/>
                  <a:pt x="339795" y="1536405"/>
                </a:cubicBezTo>
                <a:cubicBezTo>
                  <a:pt x="253744" y="1391442"/>
                  <a:pt x="136103" y="1267734"/>
                  <a:pt x="-4321" y="1174447"/>
                </a:cubicBezTo>
                <a:lnTo>
                  <a:pt x="575081" y="813568"/>
                </a:lnTo>
                <a:lnTo>
                  <a:pt x="660862" y="-1612"/>
                </a:lnTo>
                <a:cubicBezTo>
                  <a:pt x="1357997" y="440601"/>
                  <a:pt x="1790368" y="1199791"/>
                  <a:pt x="1815082" y="2024992"/>
                </a:cubicBezTo>
                <a:close/>
              </a:path>
            </a:pathLst>
          </a:custGeom>
          <a:solidFill>
            <a:schemeClr val="accent1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6124564" y="4658708"/>
            <a:ext cx="1815989" cy="2020358"/>
          </a:xfrm>
          <a:custGeom>
            <a:avLst/>
            <a:gdLst>
              <a:gd name="connsiteX0" fmla="*/ 1811668 w 1815989"/>
              <a:gd name="connsiteY0" fmla="*/ -1567 h 2020358"/>
              <a:gd name="connsiteX1" fmla="*/ 667379 w 1815989"/>
              <a:gd name="connsiteY1" fmla="*/ 2018746 h 2020358"/>
              <a:gd name="connsiteX2" fmla="*/ 96425 w 1815989"/>
              <a:gd name="connsiteY2" fmla="*/ 1541574 h 2020358"/>
              <a:gd name="connsiteX3" fmla="*/ -4321 w 1815989"/>
              <a:gd name="connsiteY3" fmla="*/ 844799 h 2020358"/>
              <a:gd name="connsiteX4" fmla="*/ 336877 w 1815989"/>
              <a:gd name="connsiteY4" fmla="*/ 484144 h 2020358"/>
              <a:gd name="connsiteX5" fmla="*/ 488805 w 1815989"/>
              <a:gd name="connsiteY5" fmla="*/ -1612 h 2020358"/>
              <a:gd name="connsiteX6" fmla="*/ 1127297 w 1815989"/>
              <a:gd name="connsiteY6" fmla="*/ 251647 h 202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5989" h="2020358">
                <a:moveTo>
                  <a:pt x="1811668" y="-1567"/>
                </a:moveTo>
                <a:cubicBezTo>
                  <a:pt x="1786864" y="819411"/>
                  <a:pt x="1358716" y="1575320"/>
                  <a:pt x="667379" y="2018746"/>
                </a:cubicBezTo>
                <a:lnTo>
                  <a:pt x="96425" y="1541574"/>
                </a:lnTo>
                <a:lnTo>
                  <a:pt x="-4321" y="844799"/>
                </a:lnTo>
                <a:cubicBezTo>
                  <a:pt x="134890" y="751557"/>
                  <a:pt x="251499" y="628299"/>
                  <a:pt x="336877" y="484144"/>
                </a:cubicBezTo>
                <a:cubicBezTo>
                  <a:pt x="424502" y="336171"/>
                  <a:pt x="476492" y="169909"/>
                  <a:pt x="488805" y="-1612"/>
                </a:cubicBezTo>
                <a:lnTo>
                  <a:pt x="1127297" y="251647"/>
                </a:lnTo>
                <a:close/>
              </a:path>
            </a:pathLst>
          </a:custGeom>
          <a:solidFill>
            <a:schemeClr val="accent2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3379559" y="3176138"/>
            <a:ext cx="1823763" cy="2237128"/>
          </a:xfrm>
          <a:custGeom>
            <a:avLst/>
            <a:gdLst>
              <a:gd name="connsiteX0" fmla="*/ 1819442 w 1823763"/>
              <a:gd name="connsiteY0" fmla="*/ 1052807 h 2237128"/>
              <a:gd name="connsiteX1" fmla="*/ 1292210 w 1823763"/>
              <a:gd name="connsiteY1" fmla="*/ 1488684 h 2237128"/>
              <a:gd name="connsiteX2" fmla="*/ 1149899 w 1823763"/>
              <a:gd name="connsiteY2" fmla="*/ 2235517 h 2237128"/>
              <a:gd name="connsiteX3" fmla="*/ -4321 w 1823763"/>
              <a:gd name="connsiteY3" fmla="*/ 208553 h 2237128"/>
              <a:gd name="connsiteX4" fmla="*/ 657492 w 1823763"/>
              <a:gd name="connsiteY4" fmla="*/ -1612 h 2237128"/>
              <a:gd name="connsiteX5" fmla="*/ 1328922 w 1823763"/>
              <a:gd name="connsiteY5" fmla="*/ 208553 h 2237128"/>
              <a:gd name="connsiteX6" fmla="*/ 1480043 w 1823763"/>
              <a:gd name="connsiteY6" fmla="*/ 692781 h 2237128"/>
              <a:gd name="connsiteX7" fmla="*/ 1819442 w 1823763"/>
              <a:gd name="connsiteY7" fmla="*/ 1052807 h 2237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3763" h="2237128">
                <a:moveTo>
                  <a:pt x="1819442" y="1052807"/>
                </a:moveTo>
                <a:lnTo>
                  <a:pt x="1292210" y="1488684"/>
                </a:lnTo>
                <a:lnTo>
                  <a:pt x="1149899" y="2235517"/>
                </a:lnTo>
                <a:cubicBezTo>
                  <a:pt x="452900" y="1792989"/>
                  <a:pt x="20617" y="1033754"/>
                  <a:pt x="-4321" y="208553"/>
                </a:cubicBezTo>
                <a:lnTo>
                  <a:pt x="657492" y="-1612"/>
                </a:lnTo>
                <a:lnTo>
                  <a:pt x="1328922" y="208553"/>
                </a:lnTo>
                <a:cubicBezTo>
                  <a:pt x="1341236" y="379444"/>
                  <a:pt x="1392956" y="545213"/>
                  <a:pt x="1480043" y="692781"/>
                </a:cubicBezTo>
                <a:cubicBezTo>
                  <a:pt x="1564971" y="836575"/>
                  <a:pt x="1680905" y="959565"/>
                  <a:pt x="1819442" y="1052807"/>
                </a:cubicBezTo>
                <a:close/>
              </a:path>
            </a:pathLst>
          </a:custGeom>
          <a:solidFill>
            <a:schemeClr val="accent5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4219616" y="4885164"/>
            <a:ext cx="2302239" cy="1474744"/>
          </a:xfrm>
          <a:custGeom>
            <a:avLst/>
            <a:gdLst>
              <a:gd name="connsiteX0" fmla="*/ 2297918 w 2302239"/>
              <a:gd name="connsiteY0" fmla="*/ 1176919 h 1474744"/>
              <a:gd name="connsiteX1" fmla="*/ -4321 w 2302239"/>
              <a:gd name="connsiteY1" fmla="*/ 1182716 h 1474744"/>
              <a:gd name="connsiteX2" fmla="*/ 135697 w 2302239"/>
              <a:gd name="connsiteY2" fmla="*/ 459250 h 1474744"/>
              <a:gd name="connsiteX3" fmla="*/ 665940 w 2302239"/>
              <a:gd name="connsiteY3" fmla="*/ -1612 h 1474744"/>
              <a:gd name="connsiteX4" fmla="*/ 1395652 w 2302239"/>
              <a:gd name="connsiteY4" fmla="*/ 79273 h 1474744"/>
              <a:gd name="connsiteX5" fmla="*/ 1624601 w 2302239"/>
              <a:gd name="connsiteY5" fmla="*/ 6 h 1474744"/>
              <a:gd name="connsiteX6" fmla="*/ 1695869 w 2302239"/>
              <a:gd name="connsiteY6" fmla="*/ 682490 h 147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2239" h="1474744">
                <a:moveTo>
                  <a:pt x="2297918" y="1176919"/>
                </a:moveTo>
                <a:cubicBezTo>
                  <a:pt x="1581326" y="1569793"/>
                  <a:pt x="714246" y="1571995"/>
                  <a:pt x="-4321" y="1182716"/>
                </a:cubicBezTo>
                <a:lnTo>
                  <a:pt x="135697" y="459250"/>
                </a:lnTo>
                <a:lnTo>
                  <a:pt x="665940" y="-1612"/>
                </a:lnTo>
                <a:cubicBezTo>
                  <a:pt x="893271" y="106324"/>
                  <a:pt x="1150213" y="134814"/>
                  <a:pt x="1395652" y="79273"/>
                </a:cubicBezTo>
                <a:cubicBezTo>
                  <a:pt x="1474650" y="61298"/>
                  <a:pt x="1551401" y="34742"/>
                  <a:pt x="1624601" y="6"/>
                </a:cubicBezTo>
                <a:lnTo>
                  <a:pt x="1695869" y="682490"/>
                </a:lnTo>
                <a:close/>
              </a:path>
            </a:pathLst>
          </a:custGeom>
          <a:solidFill>
            <a:schemeClr val="accent4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jdelijke aanduiding voor tekst 11">
            <a:extLst>
              <a:ext uri="{FF2B5EF4-FFF2-40B4-BE49-F238E27FC236}">
                <a16:creationId xmlns:a16="http://schemas.microsoft.com/office/drawing/2014/main" id="{57FB1A36-5430-45DC-AD88-3BD8847AB1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C7EA4DD-F03C-43E6-AD43-DE68E53E4EF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82F9D7-4D91-4F9E-B438-FFF0D2AE7E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183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- 2 i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990430" y="1557380"/>
            <a:ext cx="2013766" cy="1878261"/>
          </a:xfrm>
          <a:custGeom>
            <a:avLst/>
            <a:gdLst>
              <a:gd name="connsiteX0" fmla="*/ 2012943 w 2013766"/>
              <a:gd name="connsiteY0" fmla="*/ 1428735 h 1878261"/>
              <a:gd name="connsiteX1" fmla="*/ 2012943 w 2013766"/>
              <a:gd name="connsiteY1" fmla="*/ -223 h 1878261"/>
              <a:gd name="connsiteX2" fmla="*/ -823 w 2013766"/>
              <a:gd name="connsiteY2" fmla="*/ 1163884 h 1878261"/>
              <a:gd name="connsiteX3" fmla="*/ 523365 w 2013766"/>
              <a:gd name="connsiteY3" fmla="*/ 1466662 h 1878261"/>
              <a:gd name="connsiteX4" fmla="*/ 1236547 w 2013766"/>
              <a:gd name="connsiteY4" fmla="*/ 1878039 h 1878261"/>
              <a:gd name="connsiteX5" fmla="*/ 2012943 w 2013766"/>
              <a:gd name="connsiteY5" fmla="*/ 1428735 h 187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3766" h="1878261">
                <a:moveTo>
                  <a:pt x="2012943" y="1428735"/>
                </a:moveTo>
                <a:lnTo>
                  <a:pt x="2012943" y="-223"/>
                </a:lnTo>
                <a:cubicBezTo>
                  <a:pt x="1191358" y="33913"/>
                  <a:pt x="438756" y="468954"/>
                  <a:pt x="-823" y="1163884"/>
                </a:cubicBezTo>
                <a:lnTo>
                  <a:pt x="523365" y="1466662"/>
                </a:lnTo>
                <a:lnTo>
                  <a:pt x="1236547" y="1878039"/>
                </a:lnTo>
                <a:cubicBezTo>
                  <a:pt x="1417405" y="1622201"/>
                  <a:pt x="1700991" y="1458072"/>
                  <a:pt x="2012943" y="1428735"/>
                </a:cubicBezTo>
                <a:close/>
              </a:path>
            </a:pathLst>
          </a:custGeom>
          <a:solidFill>
            <a:schemeClr val="accent6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604177" y="2890058"/>
            <a:ext cx="1524750" cy="2325620"/>
          </a:xfrm>
          <a:custGeom>
            <a:avLst/>
            <a:gdLst>
              <a:gd name="connsiteX0" fmla="*/ 1523927 w 1524750"/>
              <a:gd name="connsiteY0" fmla="*/ 712959 h 2325620"/>
              <a:gd name="connsiteX1" fmla="*/ 286557 w 1524750"/>
              <a:gd name="connsiteY1" fmla="*/ -223 h 2325620"/>
              <a:gd name="connsiteX2" fmla="*/ 286557 w 1524750"/>
              <a:gd name="connsiteY2" fmla="*/ 2325398 h 2325620"/>
              <a:gd name="connsiteX3" fmla="*/ 1523927 w 1524750"/>
              <a:gd name="connsiteY3" fmla="*/ 1612216 h 2325620"/>
              <a:gd name="connsiteX4" fmla="*/ 1523927 w 1524750"/>
              <a:gd name="connsiteY4" fmla="*/ 715552 h 232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50" h="2325620">
                <a:moveTo>
                  <a:pt x="1523927" y="712959"/>
                </a:moveTo>
                <a:lnTo>
                  <a:pt x="286557" y="-223"/>
                </a:lnTo>
                <a:cubicBezTo>
                  <a:pt x="-96616" y="727644"/>
                  <a:pt x="-96616" y="1597531"/>
                  <a:pt x="286557" y="2325398"/>
                </a:cubicBezTo>
                <a:lnTo>
                  <a:pt x="1523927" y="1612216"/>
                </a:lnTo>
                <a:cubicBezTo>
                  <a:pt x="1392637" y="1327754"/>
                  <a:pt x="1392637" y="1000014"/>
                  <a:pt x="1523927" y="715552"/>
                </a:cubicBezTo>
                <a:close/>
              </a:path>
            </a:pathLst>
          </a:custGeom>
          <a:solidFill>
            <a:schemeClr val="accent5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4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6198700" y="1557380"/>
            <a:ext cx="2015386" cy="1877289"/>
          </a:xfrm>
          <a:custGeom>
            <a:avLst/>
            <a:gdLst>
              <a:gd name="connsiteX0" fmla="*/ 777194 w 2015386"/>
              <a:gd name="connsiteY0" fmla="*/ 1877066 h 1877289"/>
              <a:gd name="connsiteX1" fmla="*/ 2014564 w 2015386"/>
              <a:gd name="connsiteY1" fmla="*/ 1163884 h 1877289"/>
              <a:gd name="connsiteX2" fmla="*/ -823 w 2015386"/>
              <a:gd name="connsiteY2" fmla="*/ -223 h 1877289"/>
              <a:gd name="connsiteX3" fmla="*/ -823 w 2015386"/>
              <a:gd name="connsiteY3" fmla="*/ 1428735 h 1877289"/>
              <a:gd name="connsiteX4" fmla="*/ 777194 w 2015386"/>
              <a:gd name="connsiteY4" fmla="*/ 1877066 h 187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386" h="1877289">
                <a:moveTo>
                  <a:pt x="777194" y="1877066"/>
                </a:moveTo>
                <a:lnTo>
                  <a:pt x="2014564" y="1163884"/>
                </a:lnTo>
                <a:cubicBezTo>
                  <a:pt x="1574660" y="468467"/>
                  <a:pt x="821346" y="33362"/>
                  <a:pt x="-823" y="-223"/>
                </a:cubicBezTo>
                <a:lnTo>
                  <a:pt x="-823" y="1428735"/>
                </a:lnTo>
                <a:cubicBezTo>
                  <a:pt x="311550" y="1457391"/>
                  <a:pt x="595786" y="1621163"/>
                  <a:pt x="777194" y="1877066"/>
                </a:cubicBezTo>
                <a:close/>
              </a:path>
            </a:pathLst>
          </a:custGeom>
          <a:solidFill>
            <a:schemeClr val="accent3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989134" y="4668150"/>
            <a:ext cx="2015062" cy="1878586"/>
          </a:xfrm>
          <a:custGeom>
            <a:avLst/>
            <a:gdLst>
              <a:gd name="connsiteX0" fmla="*/ 1236223 w 2015062"/>
              <a:gd name="connsiteY0" fmla="*/ -223 h 1878586"/>
              <a:gd name="connsiteX1" fmla="*/ -823 w 2015062"/>
              <a:gd name="connsiteY1" fmla="*/ 712959 h 1878586"/>
              <a:gd name="connsiteX2" fmla="*/ 2014239 w 2015062"/>
              <a:gd name="connsiteY2" fmla="*/ 1878363 h 1878586"/>
              <a:gd name="connsiteX3" fmla="*/ 2014239 w 2015062"/>
              <a:gd name="connsiteY3" fmla="*/ 448434 h 1878586"/>
              <a:gd name="connsiteX4" fmla="*/ 1236223 w 2015062"/>
              <a:gd name="connsiteY4" fmla="*/ -223 h 1878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062" h="1878586">
                <a:moveTo>
                  <a:pt x="1236223" y="-223"/>
                </a:moveTo>
                <a:lnTo>
                  <a:pt x="-823" y="712959"/>
                </a:lnTo>
                <a:cubicBezTo>
                  <a:pt x="438820" y="1408668"/>
                  <a:pt x="1191973" y="1844260"/>
                  <a:pt x="2014239" y="1878363"/>
                </a:cubicBezTo>
                <a:lnTo>
                  <a:pt x="2014239" y="448434"/>
                </a:lnTo>
                <a:cubicBezTo>
                  <a:pt x="1701832" y="419615"/>
                  <a:pt x="1417630" y="255713"/>
                  <a:pt x="1236223" y="-223"/>
                </a:cubicBezTo>
                <a:close/>
              </a:path>
            </a:pathLst>
          </a:custGeom>
          <a:solidFill>
            <a:schemeClr val="accent4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7073969" y="2887465"/>
            <a:ext cx="1524750" cy="2325620"/>
          </a:xfrm>
          <a:custGeom>
            <a:avLst/>
            <a:gdLst>
              <a:gd name="connsiteX0" fmla="*/ -823 w 1524750"/>
              <a:gd name="connsiteY0" fmla="*/ 715553 h 2325620"/>
              <a:gd name="connsiteX1" fmla="*/ -823 w 1524750"/>
              <a:gd name="connsiteY1" fmla="*/ 1612216 h 2325620"/>
              <a:gd name="connsiteX2" fmla="*/ 1236547 w 1524750"/>
              <a:gd name="connsiteY2" fmla="*/ 2325398 h 2325620"/>
              <a:gd name="connsiteX3" fmla="*/ 1236547 w 1524750"/>
              <a:gd name="connsiteY3" fmla="*/ -223 h 2325620"/>
              <a:gd name="connsiteX4" fmla="*/ 800858 w 1524750"/>
              <a:gd name="connsiteY4" fmla="*/ 251336 h 232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50" h="2325620">
                <a:moveTo>
                  <a:pt x="-823" y="715553"/>
                </a:moveTo>
                <a:cubicBezTo>
                  <a:pt x="130467" y="1000015"/>
                  <a:pt x="130467" y="1327754"/>
                  <a:pt x="-823" y="1612216"/>
                </a:cubicBezTo>
                <a:lnTo>
                  <a:pt x="1236547" y="2325398"/>
                </a:lnTo>
                <a:cubicBezTo>
                  <a:pt x="1619720" y="1597532"/>
                  <a:pt x="1619720" y="727644"/>
                  <a:pt x="1236547" y="-223"/>
                </a:cubicBezTo>
                <a:lnTo>
                  <a:pt x="800858" y="251336"/>
                </a:lnTo>
                <a:close/>
              </a:path>
            </a:pathLst>
          </a:custGeom>
          <a:solidFill>
            <a:schemeClr val="accent1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6197080" y="4669447"/>
            <a:ext cx="2015386" cy="1877289"/>
          </a:xfrm>
          <a:custGeom>
            <a:avLst/>
            <a:gdLst>
              <a:gd name="connsiteX0" fmla="*/ 2014564 w 2015386"/>
              <a:gd name="connsiteY0" fmla="*/ 712959 h 1877289"/>
              <a:gd name="connsiteX1" fmla="*/ 777194 w 2015386"/>
              <a:gd name="connsiteY1" fmla="*/ -223 h 1877289"/>
              <a:gd name="connsiteX2" fmla="*/ -823 w 2015386"/>
              <a:gd name="connsiteY2" fmla="*/ 448433 h 1877289"/>
              <a:gd name="connsiteX3" fmla="*/ -823 w 2015386"/>
              <a:gd name="connsiteY3" fmla="*/ 1877066 h 1877289"/>
              <a:gd name="connsiteX4" fmla="*/ 2014564 w 2015386"/>
              <a:gd name="connsiteY4" fmla="*/ 712959 h 187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386" h="1877289">
                <a:moveTo>
                  <a:pt x="2014564" y="712959"/>
                </a:moveTo>
                <a:lnTo>
                  <a:pt x="777194" y="-223"/>
                </a:lnTo>
                <a:cubicBezTo>
                  <a:pt x="595883" y="255842"/>
                  <a:pt x="311616" y="419776"/>
                  <a:pt x="-823" y="448433"/>
                </a:cubicBezTo>
                <a:lnTo>
                  <a:pt x="-823" y="1877066"/>
                </a:lnTo>
                <a:cubicBezTo>
                  <a:pt x="821312" y="1843352"/>
                  <a:pt x="1574563" y="1408279"/>
                  <a:pt x="2014564" y="712959"/>
                </a:cubicBezTo>
                <a:close/>
              </a:path>
            </a:pathLst>
          </a:custGeom>
          <a:solidFill>
            <a:schemeClr val="accent2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1EDD9556-EE01-4EF9-97AE-8385061BE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7B899CC-F789-4B53-AC07-F992D39E197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61CB57-2B67-460B-8583-FC481646736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208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41" name="Groep 40">
            <a:extLst>
              <a:ext uri="{FF2B5EF4-FFF2-40B4-BE49-F238E27FC236}">
                <a16:creationId xmlns:a16="http://schemas.microsoft.com/office/drawing/2014/main" id="{0A37B0AA-6828-4A85-A34A-1CDAEF133D09}"/>
              </a:ext>
            </a:extLst>
          </p:cNvPr>
          <p:cNvGrpSpPr/>
          <p:nvPr/>
        </p:nvGrpSpPr>
        <p:grpSpPr>
          <a:xfrm>
            <a:off x="3379559" y="1391096"/>
            <a:ext cx="5420896" cy="5287970"/>
            <a:chOff x="3379559" y="1391096"/>
            <a:chExt cx="5420896" cy="528797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</p:grpSpPr>
        <p:sp>
          <p:nvSpPr>
            <p:cNvPr id="5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4251229" y="1391096"/>
              <a:ext cx="1817966" cy="2020312"/>
            </a:xfrm>
            <a:custGeom>
              <a:avLst/>
              <a:gdLst>
                <a:gd name="connsiteX0" fmla="*/ 1813421 w 1817966"/>
                <a:gd name="connsiteY0" fmla="*/ 1176110 h 2020312"/>
                <a:gd name="connsiteX1" fmla="*/ 1477616 w 1817966"/>
                <a:gd name="connsiteY1" fmla="*/ 1536180 h 2020312"/>
                <a:gd name="connsiteX2" fmla="*/ 1328519 w 1817966"/>
                <a:gd name="connsiteY2" fmla="*/ 2018701 h 2020312"/>
                <a:gd name="connsiteX3" fmla="*/ 686567 w 1817966"/>
                <a:gd name="connsiteY3" fmla="*/ 1788045 h 2020312"/>
                <a:gd name="connsiteX4" fmla="*/ -4321 w 1817966"/>
                <a:gd name="connsiteY4" fmla="*/ 2018701 h 2020312"/>
                <a:gd name="connsiteX5" fmla="*/ 1139608 w 1817966"/>
                <a:gd name="connsiteY5" fmla="*/ -1612 h 2020312"/>
                <a:gd name="connsiteX6" fmla="*/ 1813645 w 1817966"/>
                <a:gd name="connsiteY6" fmla="*/ 433232 h 2020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7966" h="2020312">
                  <a:moveTo>
                    <a:pt x="1813421" y="1176110"/>
                  </a:moveTo>
                  <a:cubicBezTo>
                    <a:pt x="1676231" y="1269801"/>
                    <a:pt x="1561511" y="1392790"/>
                    <a:pt x="1477616" y="1536180"/>
                  </a:cubicBezTo>
                  <a:cubicBezTo>
                    <a:pt x="1391429" y="1683390"/>
                    <a:pt x="1340426" y="1848529"/>
                    <a:pt x="1328519" y="2018701"/>
                  </a:cubicBezTo>
                  <a:lnTo>
                    <a:pt x="686567" y="1788045"/>
                  </a:lnTo>
                  <a:lnTo>
                    <a:pt x="-4321" y="2018701"/>
                  </a:lnTo>
                  <a:cubicBezTo>
                    <a:pt x="20394" y="1197814"/>
                    <a:pt x="448407" y="441904"/>
                    <a:pt x="1139608" y="-1612"/>
                  </a:cubicBezTo>
                  <a:lnTo>
                    <a:pt x="1813645" y="433232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5669569" y="1709799"/>
              <a:ext cx="2302779" cy="1475129"/>
            </a:xfrm>
            <a:custGeom>
              <a:avLst/>
              <a:gdLst>
                <a:gd name="connsiteX0" fmla="*/ 2298458 w 2302779"/>
                <a:gd name="connsiteY0" fmla="*/ 289326 h 1475129"/>
                <a:gd name="connsiteX1" fmla="*/ 2251679 w 2302779"/>
                <a:gd name="connsiteY1" fmla="*/ 1043078 h 1475129"/>
                <a:gd name="connsiteX2" fmla="*/ 1631971 w 2302779"/>
                <a:gd name="connsiteY2" fmla="*/ 1467722 h 1475129"/>
                <a:gd name="connsiteX3" fmla="*/ 1404462 w 2302779"/>
                <a:gd name="connsiteY3" fmla="*/ 1389443 h 1475129"/>
                <a:gd name="connsiteX4" fmla="*/ 903965 w 2302779"/>
                <a:gd name="connsiteY4" fmla="*/ 1390926 h 1475129"/>
                <a:gd name="connsiteX5" fmla="*/ 670299 w 2302779"/>
                <a:gd name="connsiteY5" fmla="*/ 1473518 h 1475129"/>
                <a:gd name="connsiteX6" fmla="*/ 694250 w 2302779"/>
                <a:gd name="connsiteY6" fmla="*/ 736032 h 1475129"/>
                <a:gd name="connsiteX7" fmla="*/ -4321 w 2302779"/>
                <a:gd name="connsiteY7" fmla="*/ 294583 h 1475129"/>
                <a:gd name="connsiteX8" fmla="*/ 2298278 w 2302779"/>
                <a:gd name="connsiteY8" fmla="*/ 289326 h 1475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2779" h="1475129">
                  <a:moveTo>
                    <a:pt x="2298458" y="289326"/>
                  </a:moveTo>
                  <a:lnTo>
                    <a:pt x="2251679" y="1043078"/>
                  </a:lnTo>
                  <a:lnTo>
                    <a:pt x="1631971" y="1467722"/>
                  </a:lnTo>
                  <a:cubicBezTo>
                    <a:pt x="1559220" y="1433436"/>
                    <a:pt x="1482920" y="1407193"/>
                    <a:pt x="1404462" y="1389443"/>
                  </a:cubicBezTo>
                  <a:cubicBezTo>
                    <a:pt x="1239637" y="1352326"/>
                    <a:pt x="1068567" y="1352865"/>
                    <a:pt x="903965" y="1390926"/>
                  </a:cubicBezTo>
                  <a:cubicBezTo>
                    <a:pt x="823217" y="1409574"/>
                    <a:pt x="744849" y="1437300"/>
                    <a:pt x="670299" y="1473518"/>
                  </a:cubicBezTo>
                  <a:lnTo>
                    <a:pt x="694250" y="736032"/>
                  </a:lnTo>
                  <a:lnTo>
                    <a:pt x="-4321" y="294583"/>
                  </a:lnTo>
                  <a:cubicBezTo>
                    <a:pt x="712405" y="-98470"/>
                    <a:pt x="1579755" y="-100447"/>
                    <a:pt x="2298278" y="289326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6981052" y="2655178"/>
              <a:ext cx="1819403" cy="2291724"/>
            </a:xfrm>
            <a:custGeom>
              <a:avLst/>
              <a:gdLst>
                <a:gd name="connsiteX0" fmla="*/ 1815082 w 1819403"/>
                <a:gd name="connsiteY0" fmla="*/ 2024992 h 2291724"/>
                <a:gd name="connsiteX1" fmla="*/ 1144146 w 1819403"/>
                <a:gd name="connsiteY1" fmla="*/ 2290113 h 2291724"/>
                <a:gd name="connsiteX2" fmla="*/ 492577 w 1819403"/>
                <a:gd name="connsiteY2" fmla="*/ 2025262 h 2291724"/>
                <a:gd name="connsiteX3" fmla="*/ 339795 w 1819403"/>
                <a:gd name="connsiteY3" fmla="*/ 1536405 h 2291724"/>
                <a:gd name="connsiteX4" fmla="*/ -4321 w 1819403"/>
                <a:gd name="connsiteY4" fmla="*/ 1174447 h 2291724"/>
                <a:gd name="connsiteX5" fmla="*/ 575081 w 1819403"/>
                <a:gd name="connsiteY5" fmla="*/ 813568 h 2291724"/>
                <a:gd name="connsiteX6" fmla="*/ 660862 w 1819403"/>
                <a:gd name="connsiteY6" fmla="*/ -1612 h 2291724"/>
                <a:gd name="connsiteX7" fmla="*/ 1815082 w 1819403"/>
                <a:gd name="connsiteY7" fmla="*/ 2024992 h 2291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9403" h="2291724">
                  <a:moveTo>
                    <a:pt x="1815082" y="2024992"/>
                  </a:moveTo>
                  <a:lnTo>
                    <a:pt x="1144146" y="2290113"/>
                  </a:lnTo>
                  <a:lnTo>
                    <a:pt x="492577" y="2025262"/>
                  </a:lnTo>
                  <a:cubicBezTo>
                    <a:pt x="480489" y="1852618"/>
                    <a:pt x="428186" y="1685187"/>
                    <a:pt x="339795" y="1536405"/>
                  </a:cubicBezTo>
                  <a:cubicBezTo>
                    <a:pt x="253744" y="1391442"/>
                    <a:pt x="136103" y="1267734"/>
                    <a:pt x="-4321" y="1174447"/>
                  </a:cubicBezTo>
                  <a:lnTo>
                    <a:pt x="575081" y="813568"/>
                  </a:lnTo>
                  <a:lnTo>
                    <a:pt x="660862" y="-1612"/>
                  </a:lnTo>
                  <a:cubicBezTo>
                    <a:pt x="1357997" y="440601"/>
                    <a:pt x="1790368" y="1199791"/>
                    <a:pt x="1815082" y="2024992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6124564" y="4658708"/>
              <a:ext cx="1815989" cy="2020358"/>
            </a:xfrm>
            <a:custGeom>
              <a:avLst/>
              <a:gdLst>
                <a:gd name="connsiteX0" fmla="*/ 1811668 w 1815989"/>
                <a:gd name="connsiteY0" fmla="*/ -1567 h 2020358"/>
                <a:gd name="connsiteX1" fmla="*/ 667379 w 1815989"/>
                <a:gd name="connsiteY1" fmla="*/ 2018746 h 2020358"/>
                <a:gd name="connsiteX2" fmla="*/ 96425 w 1815989"/>
                <a:gd name="connsiteY2" fmla="*/ 1541574 h 2020358"/>
                <a:gd name="connsiteX3" fmla="*/ -4321 w 1815989"/>
                <a:gd name="connsiteY3" fmla="*/ 844799 h 2020358"/>
                <a:gd name="connsiteX4" fmla="*/ 336877 w 1815989"/>
                <a:gd name="connsiteY4" fmla="*/ 484144 h 2020358"/>
                <a:gd name="connsiteX5" fmla="*/ 488805 w 1815989"/>
                <a:gd name="connsiteY5" fmla="*/ -1612 h 2020358"/>
                <a:gd name="connsiteX6" fmla="*/ 1127297 w 1815989"/>
                <a:gd name="connsiteY6" fmla="*/ 251647 h 202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989" h="2020358">
                  <a:moveTo>
                    <a:pt x="1811668" y="-1567"/>
                  </a:moveTo>
                  <a:cubicBezTo>
                    <a:pt x="1786864" y="819411"/>
                    <a:pt x="1358716" y="1575320"/>
                    <a:pt x="667379" y="2018746"/>
                  </a:cubicBezTo>
                  <a:lnTo>
                    <a:pt x="96425" y="1541574"/>
                  </a:lnTo>
                  <a:lnTo>
                    <a:pt x="-4321" y="844799"/>
                  </a:lnTo>
                  <a:cubicBezTo>
                    <a:pt x="134890" y="751557"/>
                    <a:pt x="251499" y="628299"/>
                    <a:pt x="336877" y="484144"/>
                  </a:cubicBezTo>
                  <a:cubicBezTo>
                    <a:pt x="424502" y="336171"/>
                    <a:pt x="476492" y="169909"/>
                    <a:pt x="488805" y="-1612"/>
                  </a:cubicBezTo>
                  <a:lnTo>
                    <a:pt x="1127297" y="251647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3379559" y="3176138"/>
              <a:ext cx="1823763" cy="2237128"/>
            </a:xfrm>
            <a:custGeom>
              <a:avLst/>
              <a:gdLst>
                <a:gd name="connsiteX0" fmla="*/ 1819442 w 1823763"/>
                <a:gd name="connsiteY0" fmla="*/ 1052807 h 2237128"/>
                <a:gd name="connsiteX1" fmla="*/ 1292210 w 1823763"/>
                <a:gd name="connsiteY1" fmla="*/ 1488684 h 2237128"/>
                <a:gd name="connsiteX2" fmla="*/ 1149899 w 1823763"/>
                <a:gd name="connsiteY2" fmla="*/ 2235517 h 2237128"/>
                <a:gd name="connsiteX3" fmla="*/ -4321 w 1823763"/>
                <a:gd name="connsiteY3" fmla="*/ 208553 h 2237128"/>
                <a:gd name="connsiteX4" fmla="*/ 657492 w 1823763"/>
                <a:gd name="connsiteY4" fmla="*/ -1612 h 2237128"/>
                <a:gd name="connsiteX5" fmla="*/ 1328922 w 1823763"/>
                <a:gd name="connsiteY5" fmla="*/ 208553 h 2237128"/>
                <a:gd name="connsiteX6" fmla="*/ 1480043 w 1823763"/>
                <a:gd name="connsiteY6" fmla="*/ 692781 h 2237128"/>
                <a:gd name="connsiteX7" fmla="*/ 1819442 w 1823763"/>
                <a:gd name="connsiteY7" fmla="*/ 1052807 h 2237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763" h="2237128">
                  <a:moveTo>
                    <a:pt x="1819442" y="1052807"/>
                  </a:moveTo>
                  <a:lnTo>
                    <a:pt x="1292210" y="1488684"/>
                  </a:lnTo>
                  <a:lnTo>
                    <a:pt x="1149899" y="2235517"/>
                  </a:lnTo>
                  <a:cubicBezTo>
                    <a:pt x="452900" y="1792989"/>
                    <a:pt x="20617" y="1033754"/>
                    <a:pt x="-4321" y="208553"/>
                  </a:cubicBezTo>
                  <a:lnTo>
                    <a:pt x="657492" y="-1612"/>
                  </a:lnTo>
                  <a:lnTo>
                    <a:pt x="1328922" y="208553"/>
                  </a:lnTo>
                  <a:cubicBezTo>
                    <a:pt x="1341236" y="379444"/>
                    <a:pt x="1392956" y="545213"/>
                    <a:pt x="1480043" y="692781"/>
                  </a:cubicBezTo>
                  <a:cubicBezTo>
                    <a:pt x="1564971" y="836575"/>
                    <a:pt x="1680905" y="959565"/>
                    <a:pt x="1819442" y="1052807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4219616" y="4885164"/>
              <a:ext cx="2302239" cy="1474744"/>
            </a:xfrm>
            <a:custGeom>
              <a:avLst/>
              <a:gdLst>
                <a:gd name="connsiteX0" fmla="*/ 2297918 w 2302239"/>
                <a:gd name="connsiteY0" fmla="*/ 1176919 h 1474744"/>
                <a:gd name="connsiteX1" fmla="*/ -4321 w 2302239"/>
                <a:gd name="connsiteY1" fmla="*/ 1182716 h 1474744"/>
                <a:gd name="connsiteX2" fmla="*/ 135697 w 2302239"/>
                <a:gd name="connsiteY2" fmla="*/ 459250 h 1474744"/>
                <a:gd name="connsiteX3" fmla="*/ 665940 w 2302239"/>
                <a:gd name="connsiteY3" fmla="*/ -1612 h 1474744"/>
                <a:gd name="connsiteX4" fmla="*/ 1395652 w 2302239"/>
                <a:gd name="connsiteY4" fmla="*/ 79273 h 1474744"/>
                <a:gd name="connsiteX5" fmla="*/ 1624601 w 2302239"/>
                <a:gd name="connsiteY5" fmla="*/ 6 h 1474744"/>
                <a:gd name="connsiteX6" fmla="*/ 1695869 w 2302239"/>
                <a:gd name="connsiteY6" fmla="*/ 682490 h 147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2239" h="1474744">
                  <a:moveTo>
                    <a:pt x="2297918" y="1176919"/>
                  </a:moveTo>
                  <a:cubicBezTo>
                    <a:pt x="1581326" y="1569793"/>
                    <a:pt x="714246" y="1571995"/>
                    <a:pt x="-4321" y="1182716"/>
                  </a:cubicBezTo>
                  <a:lnTo>
                    <a:pt x="135697" y="459250"/>
                  </a:lnTo>
                  <a:lnTo>
                    <a:pt x="665940" y="-1612"/>
                  </a:lnTo>
                  <a:cubicBezTo>
                    <a:pt x="893271" y="106324"/>
                    <a:pt x="1150213" y="134814"/>
                    <a:pt x="1395652" y="79273"/>
                  </a:cubicBezTo>
                  <a:cubicBezTo>
                    <a:pt x="1474650" y="61298"/>
                    <a:pt x="1551401" y="34742"/>
                    <a:pt x="1624601" y="6"/>
                  </a:cubicBezTo>
                  <a:lnTo>
                    <a:pt x="1695869" y="682490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jdelijke aanduiding voor tekst 11">
            <a:extLst>
              <a:ext uri="{FF2B5EF4-FFF2-40B4-BE49-F238E27FC236}">
                <a16:creationId xmlns:a16="http://schemas.microsoft.com/office/drawing/2014/main" id="{57FB1A36-5430-45DC-AD88-3BD8847AB1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C7EA4DD-F03C-43E6-AD43-DE68E53E4EF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82F9D7-4D91-4F9E-B438-FFF0D2AE7E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73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ep 17">
            <a:extLst>
              <a:ext uri="{FF2B5EF4-FFF2-40B4-BE49-F238E27FC236}">
                <a16:creationId xmlns:a16="http://schemas.microsoft.com/office/drawing/2014/main" id="{3D09DD10-DF93-4B73-9390-3ABEB1A6BD55}"/>
              </a:ext>
            </a:extLst>
          </p:cNvPr>
          <p:cNvGrpSpPr/>
          <p:nvPr/>
        </p:nvGrpSpPr>
        <p:grpSpPr>
          <a:xfrm>
            <a:off x="3604177" y="1557380"/>
            <a:ext cx="4994542" cy="4989356"/>
            <a:chOff x="3604177" y="1557380"/>
            <a:chExt cx="4994542" cy="4989356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</p:grpSpPr>
        <p:sp>
          <p:nvSpPr>
            <p:cNvPr id="12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990430" y="1557380"/>
              <a:ext cx="2013766" cy="1878261"/>
            </a:xfrm>
            <a:custGeom>
              <a:avLst/>
              <a:gdLst>
                <a:gd name="connsiteX0" fmla="*/ 2012943 w 2013766"/>
                <a:gd name="connsiteY0" fmla="*/ 1428735 h 1878261"/>
                <a:gd name="connsiteX1" fmla="*/ 2012943 w 2013766"/>
                <a:gd name="connsiteY1" fmla="*/ -223 h 1878261"/>
                <a:gd name="connsiteX2" fmla="*/ -823 w 2013766"/>
                <a:gd name="connsiteY2" fmla="*/ 1163884 h 1878261"/>
                <a:gd name="connsiteX3" fmla="*/ 523365 w 2013766"/>
                <a:gd name="connsiteY3" fmla="*/ 1466662 h 1878261"/>
                <a:gd name="connsiteX4" fmla="*/ 1236547 w 2013766"/>
                <a:gd name="connsiteY4" fmla="*/ 1878039 h 1878261"/>
                <a:gd name="connsiteX5" fmla="*/ 2012943 w 2013766"/>
                <a:gd name="connsiteY5" fmla="*/ 1428735 h 187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3766" h="1878261">
                  <a:moveTo>
                    <a:pt x="2012943" y="1428735"/>
                  </a:moveTo>
                  <a:lnTo>
                    <a:pt x="2012943" y="-223"/>
                  </a:lnTo>
                  <a:cubicBezTo>
                    <a:pt x="1191358" y="33913"/>
                    <a:pt x="438756" y="468954"/>
                    <a:pt x="-823" y="1163884"/>
                  </a:cubicBezTo>
                  <a:lnTo>
                    <a:pt x="523365" y="1466662"/>
                  </a:lnTo>
                  <a:lnTo>
                    <a:pt x="1236547" y="1878039"/>
                  </a:lnTo>
                  <a:cubicBezTo>
                    <a:pt x="1417405" y="1622201"/>
                    <a:pt x="1700991" y="1458072"/>
                    <a:pt x="2012943" y="1428735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604177" y="2890058"/>
              <a:ext cx="1524750" cy="2325620"/>
            </a:xfrm>
            <a:custGeom>
              <a:avLst/>
              <a:gdLst>
                <a:gd name="connsiteX0" fmla="*/ 1523927 w 1524750"/>
                <a:gd name="connsiteY0" fmla="*/ 712959 h 2325620"/>
                <a:gd name="connsiteX1" fmla="*/ 286557 w 1524750"/>
                <a:gd name="connsiteY1" fmla="*/ -223 h 2325620"/>
                <a:gd name="connsiteX2" fmla="*/ 286557 w 1524750"/>
                <a:gd name="connsiteY2" fmla="*/ 2325398 h 2325620"/>
                <a:gd name="connsiteX3" fmla="*/ 1523927 w 1524750"/>
                <a:gd name="connsiteY3" fmla="*/ 1612216 h 2325620"/>
                <a:gd name="connsiteX4" fmla="*/ 1523927 w 1524750"/>
                <a:gd name="connsiteY4" fmla="*/ 715552 h 23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750" h="2325620">
                  <a:moveTo>
                    <a:pt x="1523927" y="712959"/>
                  </a:moveTo>
                  <a:lnTo>
                    <a:pt x="286557" y="-223"/>
                  </a:lnTo>
                  <a:cubicBezTo>
                    <a:pt x="-96616" y="727644"/>
                    <a:pt x="-96616" y="1597531"/>
                    <a:pt x="286557" y="2325398"/>
                  </a:cubicBezTo>
                  <a:lnTo>
                    <a:pt x="1523927" y="1612216"/>
                  </a:lnTo>
                  <a:cubicBezTo>
                    <a:pt x="1392637" y="1327754"/>
                    <a:pt x="1392637" y="1000014"/>
                    <a:pt x="1523927" y="715552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6198700" y="1557380"/>
              <a:ext cx="2015386" cy="1877289"/>
            </a:xfrm>
            <a:custGeom>
              <a:avLst/>
              <a:gdLst>
                <a:gd name="connsiteX0" fmla="*/ 777194 w 2015386"/>
                <a:gd name="connsiteY0" fmla="*/ 1877066 h 1877289"/>
                <a:gd name="connsiteX1" fmla="*/ 2014564 w 2015386"/>
                <a:gd name="connsiteY1" fmla="*/ 1163884 h 1877289"/>
                <a:gd name="connsiteX2" fmla="*/ -823 w 2015386"/>
                <a:gd name="connsiteY2" fmla="*/ -223 h 1877289"/>
                <a:gd name="connsiteX3" fmla="*/ -823 w 2015386"/>
                <a:gd name="connsiteY3" fmla="*/ 1428735 h 1877289"/>
                <a:gd name="connsiteX4" fmla="*/ 777194 w 2015386"/>
                <a:gd name="connsiteY4" fmla="*/ 1877066 h 187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386" h="1877289">
                  <a:moveTo>
                    <a:pt x="777194" y="1877066"/>
                  </a:moveTo>
                  <a:lnTo>
                    <a:pt x="2014564" y="1163884"/>
                  </a:lnTo>
                  <a:cubicBezTo>
                    <a:pt x="1574660" y="468467"/>
                    <a:pt x="821346" y="33362"/>
                    <a:pt x="-823" y="-223"/>
                  </a:cubicBezTo>
                  <a:lnTo>
                    <a:pt x="-823" y="1428735"/>
                  </a:lnTo>
                  <a:cubicBezTo>
                    <a:pt x="311550" y="1457391"/>
                    <a:pt x="595786" y="1621163"/>
                    <a:pt x="777194" y="1877066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989134" y="4668150"/>
              <a:ext cx="2015062" cy="1878586"/>
            </a:xfrm>
            <a:custGeom>
              <a:avLst/>
              <a:gdLst>
                <a:gd name="connsiteX0" fmla="*/ 1236223 w 2015062"/>
                <a:gd name="connsiteY0" fmla="*/ -223 h 1878586"/>
                <a:gd name="connsiteX1" fmla="*/ -823 w 2015062"/>
                <a:gd name="connsiteY1" fmla="*/ 712959 h 1878586"/>
                <a:gd name="connsiteX2" fmla="*/ 2014239 w 2015062"/>
                <a:gd name="connsiteY2" fmla="*/ 1878363 h 1878586"/>
                <a:gd name="connsiteX3" fmla="*/ 2014239 w 2015062"/>
                <a:gd name="connsiteY3" fmla="*/ 448434 h 1878586"/>
                <a:gd name="connsiteX4" fmla="*/ 1236223 w 2015062"/>
                <a:gd name="connsiteY4" fmla="*/ -223 h 187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062" h="1878586">
                  <a:moveTo>
                    <a:pt x="1236223" y="-223"/>
                  </a:moveTo>
                  <a:lnTo>
                    <a:pt x="-823" y="712959"/>
                  </a:lnTo>
                  <a:cubicBezTo>
                    <a:pt x="438820" y="1408668"/>
                    <a:pt x="1191973" y="1844260"/>
                    <a:pt x="2014239" y="1878363"/>
                  </a:cubicBezTo>
                  <a:lnTo>
                    <a:pt x="2014239" y="448434"/>
                  </a:lnTo>
                  <a:cubicBezTo>
                    <a:pt x="1701832" y="419615"/>
                    <a:pt x="1417630" y="255713"/>
                    <a:pt x="1236223" y="-223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7073969" y="2887465"/>
              <a:ext cx="1524750" cy="2325620"/>
            </a:xfrm>
            <a:custGeom>
              <a:avLst/>
              <a:gdLst>
                <a:gd name="connsiteX0" fmla="*/ -823 w 1524750"/>
                <a:gd name="connsiteY0" fmla="*/ 715553 h 2325620"/>
                <a:gd name="connsiteX1" fmla="*/ -823 w 1524750"/>
                <a:gd name="connsiteY1" fmla="*/ 1612216 h 2325620"/>
                <a:gd name="connsiteX2" fmla="*/ 1236547 w 1524750"/>
                <a:gd name="connsiteY2" fmla="*/ 2325398 h 2325620"/>
                <a:gd name="connsiteX3" fmla="*/ 1236547 w 1524750"/>
                <a:gd name="connsiteY3" fmla="*/ -223 h 2325620"/>
                <a:gd name="connsiteX4" fmla="*/ 800858 w 1524750"/>
                <a:gd name="connsiteY4" fmla="*/ 251336 h 23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750" h="2325620">
                  <a:moveTo>
                    <a:pt x="-823" y="715553"/>
                  </a:moveTo>
                  <a:cubicBezTo>
                    <a:pt x="130467" y="1000015"/>
                    <a:pt x="130467" y="1327754"/>
                    <a:pt x="-823" y="1612216"/>
                  </a:cubicBezTo>
                  <a:lnTo>
                    <a:pt x="1236547" y="2325398"/>
                  </a:lnTo>
                  <a:cubicBezTo>
                    <a:pt x="1619720" y="1597532"/>
                    <a:pt x="1619720" y="727644"/>
                    <a:pt x="1236547" y="-223"/>
                  </a:cubicBezTo>
                  <a:lnTo>
                    <a:pt x="800858" y="251336"/>
                  </a:ln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6197080" y="4669447"/>
              <a:ext cx="2015386" cy="1877289"/>
            </a:xfrm>
            <a:custGeom>
              <a:avLst/>
              <a:gdLst>
                <a:gd name="connsiteX0" fmla="*/ 2014564 w 2015386"/>
                <a:gd name="connsiteY0" fmla="*/ 712959 h 1877289"/>
                <a:gd name="connsiteX1" fmla="*/ 777194 w 2015386"/>
                <a:gd name="connsiteY1" fmla="*/ -223 h 1877289"/>
                <a:gd name="connsiteX2" fmla="*/ -823 w 2015386"/>
                <a:gd name="connsiteY2" fmla="*/ 448433 h 1877289"/>
                <a:gd name="connsiteX3" fmla="*/ -823 w 2015386"/>
                <a:gd name="connsiteY3" fmla="*/ 1877066 h 1877289"/>
                <a:gd name="connsiteX4" fmla="*/ 2014564 w 2015386"/>
                <a:gd name="connsiteY4" fmla="*/ 712959 h 187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386" h="1877289">
                  <a:moveTo>
                    <a:pt x="2014564" y="712959"/>
                  </a:moveTo>
                  <a:lnTo>
                    <a:pt x="777194" y="-223"/>
                  </a:lnTo>
                  <a:cubicBezTo>
                    <a:pt x="595883" y="255842"/>
                    <a:pt x="311616" y="419776"/>
                    <a:pt x="-823" y="448433"/>
                  </a:cubicBezTo>
                  <a:lnTo>
                    <a:pt x="-823" y="1877066"/>
                  </a:lnTo>
                  <a:cubicBezTo>
                    <a:pt x="821312" y="1843352"/>
                    <a:pt x="1574563" y="1408279"/>
                    <a:pt x="2014564" y="712959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1EDD9556-EE01-4EF9-97AE-8385061BE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7B899CC-F789-4B53-AC07-F992D39E197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61CB57-2B67-460B-8583-FC481646736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677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498B4DCE-2704-40D5-AFF2-FF3510C238F1}"/>
              </a:ext>
            </a:extLst>
          </p:cNvPr>
          <p:cNvCxnSpPr/>
          <p:nvPr/>
        </p:nvCxnSpPr>
        <p:spPr>
          <a:xfrm>
            <a:off x="1729824" y="3517948"/>
            <a:ext cx="0" cy="11600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jdelijke aanduiding voor tekst 11">
            <a:extLst>
              <a:ext uri="{FF2B5EF4-FFF2-40B4-BE49-F238E27FC236}">
                <a16:creationId xmlns:a16="http://schemas.microsoft.com/office/drawing/2014/main" id="{80F700A6-B198-4148-80A5-AF17F78C93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147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D33FE0A0-4B7D-426F-A670-0313E74E861E}"/>
              </a:ext>
            </a:extLst>
          </p:cNvPr>
          <p:cNvCxnSpPr/>
          <p:nvPr/>
        </p:nvCxnSpPr>
        <p:spPr>
          <a:xfrm>
            <a:off x="6106500" y="3517948"/>
            <a:ext cx="0" cy="1160060"/>
          </a:xfrm>
          <a:prstGeom prst="line">
            <a:avLst/>
          </a:prstGeom>
          <a:ln w="19050">
            <a:solidFill>
              <a:srgbClr val="FF7A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jdelijke aanduiding voor tekst 11">
            <a:extLst>
              <a:ext uri="{FF2B5EF4-FFF2-40B4-BE49-F238E27FC236}">
                <a16:creationId xmlns:a16="http://schemas.microsoft.com/office/drawing/2014/main" id="{CADC3538-E5D6-45E1-A0AB-4E99727BD9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55823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Rechte verbindingslijn 41">
            <a:extLst>
              <a:ext uri="{FF2B5EF4-FFF2-40B4-BE49-F238E27FC236}">
                <a16:creationId xmlns:a16="http://schemas.microsoft.com/office/drawing/2014/main" id="{FE017B11-C244-434F-929C-0784042EC907}"/>
              </a:ext>
            </a:extLst>
          </p:cNvPr>
          <p:cNvCxnSpPr/>
          <p:nvPr/>
        </p:nvCxnSpPr>
        <p:spPr>
          <a:xfrm>
            <a:off x="10508878" y="3517948"/>
            <a:ext cx="0" cy="116006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ijdelijke aanduiding voor tekst 11">
            <a:extLst>
              <a:ext uri="{FF2B5EF4-FFF2-40B4-BE49-F238E27FC236}">
                <a16:creationId xmlns:a16="http://schemas.microsoft.com/office/drawing/2014/main" id="{7C33880C-2605-40BC-8CC8-EEE1D1900D7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58201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353B1555-FDDB-4621-BE82-AE12B1A72360}"/>
              </a:ext>
            </a:extLst>
          </p:cNvPr>
          <p:cNvCxnSpPr/>
          <p:nvPr/>
        </p:nvCxnSpPr>
        <p:spPr>
          <a:xfrm>
            <a:off x="3920131" y="3269509"/>
            <a:ext cx="0" cy="1160060"/>
          </a:xfrm>
          <a:prstGeom prst="line">
            <a:avLst/>
          </a:prstGeom>
          <a:ln w="19050">
            <a:solidFill>
              <a:srgbClr val="FF84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jdelijke aanduiding voor tekst 11">
            <a:extLst>
              <a:ext uri="{FF2B5EF4-FFF2-40B4-BE49-F238E27FC236}">
                <a16:creationId xmlns:a16="http://schemas.microsoft.com/office/drawing/2014/main" id="{CC49ADED-9845-4F27-AD1D-83B9AF69B2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58726" y="1961626"/>
            <a:ext cx="2510881" cy="11600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178A62CD-F80E-4B85-A96E-E6E982B911E9}"/>
              </a:ext>
            </a:extLst>
          </p:cNvPr>
          <p:cNvCxnSpPr/>
          <p:nvPr/>
        </p:nvCxnSpPr>
        <p:spPr>
          <a:xfrm>
            <a:off x="8285323" y="3269509"/>
            <a:ext cx="0" cy="1160060"/>
          </a:xfrm>
          <a:prstGeom prst="line">
            <a:avLst/>
          </a:prstGeom>
          <a:ln w="19050">
            <a:solidFill>
              <a:srgbClr val="FF69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jdelijke aanduiding voor tekst 11">
            <a:extLst>
              <a:ext uri="{FF2B5EF4-FFF2-40B4-BE49-F238E27FC236}">
                <a16:creationId xmlns:a16="http://schemas.microsoft.com/office/drawing/2014/main" id="{517B8485-E6B7-4B58-A92D-95A6E3DC259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23918" y="1961626"/>
            <a:ext cx="2510881" cy="11600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46A9B1A9-0FF1-4592-AAD4-7197D0D6927B}"/>
              </a:ext>
            </a:extLst>
          </p:cNvPr>
          <p:cNvGrpSpPr/>
          <p:nvPr/>
        </p:nvGrpSpPr>
        <p:grpSpPr>
          <a:xfrm>
            <a:off x="850232" y="2933444"/>
            <a:ext cx="10506076" cy="2064357"/>
            <a:chOff x="1607298" y="2320542"/>
            <a:chExt cx="11440281" cy="2247921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</p:grpSpPr>
        <p:sp>
          <p:nvSpPr>
            <p:cNvPr id="5" name="Graphic 3">
              <a:extLst>
                <a:ext uri="{FF2B5EF4-FFF2-40B4-BE49-F238E27FC236}">
                  <a16:creationId xmlns:a16="http://schemas.microsoft.com/office/drawing/2014/main" id="{34FC95EC-A784-4490-8B22-EDDD0F141F40}"/>
                </a:ext>
              </a:extLst>
            </p:cNvPr>
            <p:cNvSpPr/>
            <p:nvPr/>
          </p:nvSpPr>
          <p:spPr>
            <a:xfrm rot="2700000">
              <a:off x="1607298" y="2333873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Graphic 3">
              <a:extLst>
                <a:ext uri="{FF2B5EF4-FFF2-40B4-BE49-F238E27FC236}">
                  <a16:creationId xmlns:a16="http://schemas.microsoft.com/office/drawing/2014/main" id="{E4734907-6B2B-4F61-91A1-5C684C8AC19F}"/>
                </a:ext>
              </a:extLst>
            </p:cNvPr>
            <p:cNvSpPr/>
            <p:nvPr userDrawn="1"/>
          </p:nvSpPr>
          <p:spPr>
            <a:xfrm rot="13500000">
              <a:off x="3988994" y="2652850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Graphic 3">
              <a:extLst>
                <a:ext uri="{FF2B5EF4-FFF2-40B4-BE49-F238E27FC236}">
                  <a16:creationId xmlns:a16="http://schemas.microsoft.com/office/drawing/2014/main" id="{19BBAD39-B46C-4BF9-B89A-61D77733B6D7}"/>
                </a:ext>
              </a:extLst>
            </p:cNvPr>
            <p:cNvSpPr/>
            <p:nvPr/>
          </p:nvSpPr>
          <p:spPr>
            <a:xfrm rot="2700000">
              <a:off x="6374818" y="2330914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Graphic 3">
              <a:extLst>
                <a:ext uri="{FF2B5EF4-FFF2-40B4-BE49-F238E27FC236}">
                  <a16:creationId xmlns:a16="http://schemas.microsoft.com/office/drawing/2014/main" id="{6A2C120C-4E53-4D7C-91E8-420768E4BF9B}"/>
                </a:ext>
              </a:extLst>
            </p:cNvPr>
            <p:cNvSpPr/>
            <p:nvPr userDrawn="1"/>
          </p:nvSpPr>
          <p:spPr>
            <a:xfrm rot="13500000">
              <a:off x="8749686" y="2642478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3" name="Graphic 3">
              <a:extLst>
                <a:ext uri="{FF2B5EF4-FFF2-40B4-BE49-F238E27FC236}">
                  <a16:creationId xmlns:a16="http://schemas.microsoft.com/office/drawing/2014/main" id="{E95C94CA-F2FD-4543-A9C3-B15FAD64980B}"/>
                </a:ext>
              </a:extLst>
            </p:cNvPr>
            <p:cNvSpPr/>
            <p:nvPr userDrawn="1"/>
          </p:nvSpPr>
          <p:spPr>
            <a:xfrm rot="2700000">
              <a:off x="11131966" y="2320542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650A98E-55EC-485D-B218-F494F76EC3C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16B51E7-0FC1-41CA-9BCB-F5095E1C007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92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ov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/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600" b="0" baseline="0"/>
            </a:lvl1pPr>
          </a:lstStyle>
          <a:p>
            <a:pPr lvl="0"/>
            <a:r>
              <a:rPr lang="en-US" noProof="0"/>
              <a:t>Click icon to add media</a:t>
            </a:r>
            <a:endParaRPr lang="nl-BE" noProof="0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1"/>
          </p:nvPr>
        </p:nvSpPr>
        <p:spPr>
          <a:xfrm>
            <a:off x="5556609" y="3330933"/>
            <a:ext cx="1078786" cy="1078784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ctr">
              <a:buNone/>
              <a:defRPr sz="133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9"/>
          <p:cNvSpPr>
            <a:spLocks noGrp="1"/>
          </p:cNvSpPr>
          <p:nvPr>
            <p:ph type="body" sz="quarter" idx="12"/>
          </p:nvPr>
        </p:nvSpPr>
        <p:spPr>
          <a:xfrm>
            <a:off x="420284" y="3870325"/>
            <a:ext cx="5040000" cy="360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jdelijke aanduiding voor tekst 9"/>
          <p:cNvSpPr>
            <a:spLocks noGrp="1"/>
          </p:cNvSpPr>
          <p:nvPr>
            <p:ph type="body" sz="quarter" idx="13"/>
          </p:nvPr>
        </p:nvSpPr>
        <p:spPr>
          <a:xfrm>
            <a:off x="6731716" y="3870325"/>
            <a:ext cx="5040000" cy="360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1CEEFD70-3144-4EA9-A60E-E1C7E6D18F62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47A48878-0506-4E44-8B23-5D499E8B78FA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41" name="Tekstvak 40">
            <a:extLst>
              <a:ext uri="{FF2B5EF4-FFF2-40B4-BE49-F238E27FC236}">
                <a16:creationId xmlns:a16="http://schemas.microsoft.com/office/drawing/2014/main" id="{623AB98F-8702-466D-99CA-0D09D597414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0D1267B-CF7E-4450-8B48-59FA4F5A53D3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F1DBA30E-3AC9-4705-972F-432EBD384C4D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44" name="Gelijkbenige driehoek 128">
              <a:extLst>
                <a:ext uri="{FF2B5EF4-FFF2-40B4-BE49-F238E27FC236}">
                  <a16:creationId xmlns:a16="http://schemas.microsoft.com/office/drawing/2014/main" id="{72AE8D8B-3EA6-431B-9403-F78DC77A59CF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2598491F-B788-4AAC-BFBC-1A5E9F22C49E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46" name="Rechthoek 45">
              <a:extLst>
                <a:ext uri="{FF2B5EF4-FFF2-40B4-BE49-F238E27FC236}">
                  <a16:creationId xmlns:a16="http://schemas.microsoft.com/office/drawing/2014/main" id="{7D1AA91D-8A0E-418A-8A15-568986FDDCC3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47" name="Rechte verbindingslijn 46">
              <a:extLst>
                <a:ext uri="{FF2B5EF4-FFF2-40B4-BE49-F238E27FC236}">
                  <a16:creationId xmlns:a16="http://schemas.microsoft.com/office/drawing/2014/main" id="{C2DCC380-E160-4F6C-BEC6-78AA43095A5C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" name="Tekstvak 47">
            <a:extLst>
              <a:ext uri="{FF2B5EF4-FFF2-40B4-BE49-F238E27FC236}">
                <a16:creationId xmlns:a16="http://schemas.microsoft.com/office/drawing/2014/main" id="{8A5F2955-E614-440D-B2FE-3A6BD25106DF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165C8EA5-BEC1-4AC0-9E6E-7C362681A42B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50" name="Groep 49">
            <a:extLst>
              <a:ext uri="{FF2B5EF4-FFF2-40B4-BE49-F238E27FC236}">
                <a16:creationId xmlns:a16="http://schemas.microsoft.com/office/drawing/2014/main" id="{439C349D-FD25-444B-ADF5-07B4C9FA4994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51" name="Rechthoek 50">
              <a:extLst>
                <a:ext uri="{FF2B5EF4-FFF2-40B4-BE49-F238E27FC236}">
                  <a16:creationId xmlns:a16="http://schemas.microsoft.com/office/drawing/2014/main" id="{F59DC191-F09F-45B3-9BB0-F21AFF78FAD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52" name="Groep 51">
              <a:extLst>
                <a:ext uri="{FF2B5EF4-FFF2-40B4-BE49-F238E27FC236}">
                  <a16:creationId xmlns:a16="http://schemas.microsoft.com/office/drawing/2014/main" id="{B44A1207-8AD5-4602-BAE4-3023555ACD87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61" name="Rechthoek 60">
                <a:extLst>
                  <a:ext uri="{FF2B5EF4-FFF2-40B4-BE49-F238E27FC236}">
                    <a16:creationId xmlns:a16="http://schemas.microsoft.com/office/drawing/2014/main" id="{88AA076E-194A-4EBE-BAC8-8B383661080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42B11435-5F52-4C73-8B92-12B5195452DE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3" name="Rechthoek 62">
                <a:extLst>
                  <a:ext uri="{FF2B5EF4-FFF2-40B4-BE49-F238E27FC236}">
                    <a16:creationId xmlns:a16="http://schemas.microsoft.com/office/drawing/2014/main" id="{6C4E4824-E5D8-4022-8A19-72A2BD7F47C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BAA2F00B-5D96-4B88-9CBE-560B618B43EB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E8D6AFBE-D8C3-4DDE-A9C6-E8DB9C83609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8D5B997B-A680-4C98-B4F9-FE04AC85B48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DEE1CAE3-36E4-40A8-9499-8DB7787C38B1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53" name="Groep 52">
              <a:extLst>
                <a:ext uri="{FF2B5EF4-FFF2-40B4-BE49-F238E27FC236}">
                  <a16:creationId xmlns:a16="http://schemas.microsoft.com/office/drawing/2014/main" id="{84329183-47F3-4535-A333-F2D18CB3EE83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49C7A26D-E842-4193-A36B-F199F01096E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334E94C0-FA9A-4D4D-93AE-45DB4DE0E8EB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2DB6F8D9-454C-482B-A42B-26567DFA216B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0C8EFB32-A6A1-4844-B8CF-B16A4CFA3E27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8" name="Rechthoek 57">
                <a:extLst>
                  <a:ext uri="{FF2B5EF4-FFF2-40B4-BE49-F238E27FC236}">
                    <a16:creationId xmlns:a16="http://schemas.microsoft.com/office/drawing/2014/main" id="{B5BC8841-77D1-4FE2-9AFD-922920A7AB8A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81CBC155-3249-4821-9667-F42EE811689E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0" name="Rechthoek 59">
                <a:extLst>
                  <a:ext uri="{FF2B5EF4-FFF2-40B4-BE49-F238E27FC236}">
                    <a16:creationId xmlns:a16="http://schemas.microsoft.com/office/drawing/2014/main" id="{C5893313-C022-4420-822F-75B9D3745A88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68" name="Tekstvak 67">
            <a:extLst>
              <a:ext uri="{FF2B5EF4-FFF2-40B4-BE49-F238E27FC236}">
                <a16:creationId xmlns:a16="http://schemas.microsoft.com/office/drawing/2014/main" id="{40B4AD63-82E1-4FEA-809A-336B41E5B2E7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178145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animBg="1">
        <p:tmplLst>
          <p:tmpl>
            <p:tnLst>
              <p:par>
                <p:cTn presetID="31" presetClass="exit" presetSubtype="0" fill="hold" nodeType="click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fltVal val="9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22" presetClass="exit" presetSubtype="2" fill="hold" nodeType="withEffect">
                  <p:stCondLst>
                    <p:cond delay="0"/>
                  </p:stCondLst>
                  <p:childTnLst>
                    <p:animEffect transition="out" filter="wipe(righ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2" presetClass="exit" presetSubtype="8" fill="hold" nodeType="withEffect">
                  <p:stCondLst>
                    <p:cond delay="0"/>
                  </p:stCondLst>
                  <p:childTnLst>
                    <p:animEffect transition="out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88B3013-47ED-4FAD-A566-5139DC3153F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272956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88B3013-47ED-4FAD-A566-5139DC3153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25D3B4E-A54E-457D-8993-34E4AD67B2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97481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A3B2CE2-6E36-4B39-B81C-A871255F690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143227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A3B2CE2-6E36-4B39-B81C-A871255F69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hoek 8">
            <a:extLst>
              <a:ext uri="{FF2B5EF4-FFF2-40B4-BE49-F238E27FC236}">
                <a16:creationId xmlns:a16="http://schemas.microsoft.com/office/drawing/2014/main" id="{28089973-667C-4261-A3F8-79E71E532240}"/>
              </a:ext>
            </a:extLst>
          </p:cNvPr>
          <p:cNvSpPr/>
          <p:nvPr/>
        </p:nvSpPr>
        <p:spPr>
          <a:xfrm rot="14837460">
            <a:off x="1109866" y="4496958"/>
            <a:ext cx="1810388" cy="402719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229DEDC1-BA36-4BC1-AF5F-4E08D1D1F2DA}"/>
              </a:ext>
            </a:extLst>
          </p:cNvPr>
          <p:cNvSpPr/>
          <p:nvPr/>
        </p:nvSpPr>
        <p:spPr>
          <a:xfrm>
            <a:off x="6224337" y="1651889"/>
            <a:ext cx="7724891" cy="7724890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6B075DAC-FE98-441F-91A3-5F8B55C8F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68" y="3989125"/>
            <a:ext cx="6365516" cy="181811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71A229C-676B-44C4-A449-BC2C885A974B}"/>
              </a:ext>
            </a:extLst>
          </p:cNvPr>
          <p:cNvSpPr txBox="1"/>
          <p:nvPr/>
        </p:nvSpPr>
        <p:spPr>
          <a:xfrm>
            <a:off x="676968" y="921330"/>
            <a:ext cx="63655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GB" sz="96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04636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ubtitl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0C227932-C3A5-4BE2-B468-0B2D2E1D3C0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330000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0C227932-C3A5-4BE2-B468-0B2D2E1D3C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hoek 3">
            <a:extLst>
              <a:ext uri="{FF2B5EF4-FFF2-40B4-BE49-F238E27FC236}">
                <a16:creationId xmlns:a16="http://schemas.microsoft.com/office/drawing/2014/main" id="{1A471AC0-2471-4CD3-A61D-8D184731D0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6153698" y="3658094"/>
            <a:ext cx="1976529" cy="489351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 rot="9139577">
            <a:off x="6832407" y="-3517582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vert="horz" anchor="b">
            <a:normAutofit/>
          </a:bodyPr>
          <a:lstStyle>
            <a:lvl1pPr algn="l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93682" y="5447542"/>
            <a:ext cx="2038111" cy="97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414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6757" y="500826"/>
            <a:ext cx="9418359" cy="956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430940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</p:spTree>
    <p:extLst>
      <p:ext uri="{BB962C8B-B14F-4D97-AF65-F5344CB8AC3E}">
        <p14:creationId xmlns:p14="http://schemas.microsoft.com/office/powerpoint/2010/main" val="34859309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25681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167149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titl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AE998DF9-8C1D-46A7-883C-8718EA523E1C}"/>
              </a:ext>
            </a:extLst>
          </p:cNvPr>
          <p:cNvSpPr/>
          <p:nvPr/>
        </p:nvSpPr>
        <p:spPr>
          <a:xfrm rot="6016460">
            <a:off x="584673" y="1723641"/>
            <a:ext cx="1467460" cy="634577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229DEDC1-BA36-4BC1-AF5F-4E08D1D1F2DA}"/>
              </a:ext>
            </a:extLst>
          </p:cNvPr>
          <p:cNvSpPr/>
          <p:nvPr/>
        </p:nvSpPr>
        <p:spPr>
          <a:xfrm>
            <a:off x="7677738" y="394174"/>
            <a:ext cx="6143153" cy="6143152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EF6A98CC-F557-4D9B-A099-463552032E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6B075DAC-FE98-441F-91A3-5F8B55C8F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0300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title -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562AE43F-CF1E-4884-9C1C-903846FB5E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B92F278-3E36-4026-AE77-45C36C3D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84" y="682123"/>
            <a:ext cx="4981074" cy="1985210"/>
          </a:xfrm>
        </p:spPr>
        <p:txBody>
          <a:bodyPr anchor="b"/>
          <a:lstStyle>
            <a:lvl1pPr>
              <a:defRPr b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328067BC-D300-403B-8A41-F91504D058B6}"/>
              </a:ext>
            </a:extLst>
          </p:cNvPr>
          <p:cNvSpPr/>
          <p:nvPr/>
        </p:nvSpPr>
        <p:spPr>
          <a:xfrm>
            <a:off x="3969613" y="4014873"/>
            <a:ext cx="2126387" cy="2843128"/>
          </a:xfrm>
          <a:custGeom>
            <a:avLst/>
            <a:gdLst>
              <a:gd name="connsiteX0" fmla="*/ 2126387 w 2126387"/>
              <a:gd name="connsiteY0" fmla="*/ 0 h 2843128"/>
              <a:gd name="connsiteX1" fmla="*/ 2126387 w 2126387"/>
              <a:gd name="connsiteY1" fmla="*/ 1332544 h 2843128"/>
              <a:gd name="connsiteX2" fmla="*/ 2011075 w 2126387"/>
              <a:gd name="connsiteY2" fmla="*/ 1388096 h 2843128"/>
              <a:gd name="connsiteX3" fmla="*/ 1276519 w 2126387"/>
              <a:gd name="connsiteY3" fmla="*/ 2621962 h 2843128"/>
              <a:gd name="connsiteX4" fmla="*/ 1283764 w 2126387"/>
              <a:gd name="connsiteY4" fmla="*/ 2765426 h 2843128"/>
              <a:gd name="connsiteX5" fmla="*/ 1295625 w 2126387"/>
              <a:gd name="connsiteY5" fmla="*/ 2843128 h 2843128"/>
              <a:gd name="connsiteX6" fmla="*/ 11167 w 2126387"/>
              <a:gd name="connsiteY6" fmla="*/ 2843128 h 2843128"/>
              <a:gd name="connsiteX7" fmla="*/ 0 w 2126387"/>
              <a:gd name="connsiteY7" fmla="*/ 2621962 h 2843128"/>
              <a:gd name="connsiteX8" fmla="*/ 1882897 w 2126387"/>
              <a:gd name="connsiteY8" fmla="*/ 62605 h 2843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6387" h="2843128">
                <a:moveTo>
                  <a:pt x="2126387" y="0"/>
                </a:moveTo>
                <a:lnTo>
                  <a:pt x="2126387" y="1332544"/>
                </a:lnTo>
                <a:lnTo>
                  <a:pt x="2011075" y="1388096"/>
                </a:lnTo>
                <a:cubicBezTo>
                  <a:pt x="1573635" y="1625731"/>
                  <a:pt x="1276519" y="2089192"/>
                  <a:pt x="1276519" y="2621962"/>
                </a:cubicBezTo>
                <a:cubicBezTo>
                  <a:pt x="1276519" y="2670396"/>
                  <a:pt x="1278973" y="2718256"/>
                  <a:pt x="1283764" y="2765426"/>
                </a:cubicBezTo>
                <a:lnTo>
                  <a:pt x="1295625" y="2843128"/>
                </a:lnTo>
                <a:lnTo>
                  <a:pt x="11167" y="2843128"/>
                </a:lnTo>
                <a:lnTo>
                  <a:pt x="0" y="2621962"/>
                </a:lnTo>
                <a:cubicBezTo>
                  <a:pt x="0" y="1419416"/>
                  <a:pt x="791990" y="401898"/>
                  <a:pt x="1882897" y="6260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E58A4E09-B771-4D46-9BFC-C0926E6A9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484" y="2919997"/>
            <a:ext cx="4981074" cy="9384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8408E3B1-DF3F-4224-80FC-BF290DFE83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13" y="3954713"/>
            <a:ext cx="3232800" cy="29016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  <a:lvl2pPr marL="457200" indent="0">
              <a:buNone/>
              <a:defRPr sz="100">
                <a:noFill/>
              </a:defRPr>
            </a:lvl2pPr>
            <a:lvl3pPr marL="914400" indent="0">
              <a:buNone/>
              <a:defRPr sz="100">
                <a:noFill/>
              </a:defRPr>
            </a:lvl3pPr>
            <a:lvl4pPr marL="1371600" indent="0">
              <a:buNone/>
              <a:defRPr sz="100">
                <a:noFill/>
              </a:defRPr>
            </a:lvl4pPr>
            <a:lvl5pPr marL="1828800" indent="0">
              <a:buNone/>
              <a:defRPr sz="100"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026C2B54-10DE-4DB0-9FBB-B49FD34D1488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01" name="Rechte verbindingslijn 100">
            <a:extLst>
              <a:ext uri="{FF2B5EF4-FFF2-40B4-BE49-F238E27FC236}">
                <a16:creationId xmlns:a16="http://schemas.microsoft.com/office/drawing/2014/main" id="{015A26D9-25E2-4D7C-9B21-59F4681390DA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02" name="Tekstvak 101">
            <a:extLst>
              <a:ext uri="{FF2B5EF4-FFF2-40B4-BE49-F238E27FC236}">
                <a16:creationId xmlns:a16="http://schemas.microsoft.com/office/drawing/2014/main" id="{D0B8D6E5-78FC-4E79-8093-E330489A6E1B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A7E55E96-C2D0-48B3-A6E7-C03FCA5AF4B0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4" name="Rechthoek 103">
              <a:extLst>
                <a:ext uri="{FF2B5EF4-FFF2-40B4-BE49-F238E27FC236}">
                  <a16:creationId xmlns:a16="http://schemas.microsoft.com/office/drawing/2014/main" id="{4F1352B4-D000-4E98-BF96-1EBDD289BB0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5" name="Gelijkbenige driehoek 128">
              <a:extLst>
                <a:ext uri="{FF2B5EF4-FFF2-40B4-BE49-F238E27FC236}">
                  <a16:creationId xmlns:a16="http://schemas.microsoft.com/office/drawing/2014/main" id="{DE777BB2-0974-471B-A7BF-EBF9E4AA8F7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6" name="Ovaal 105">
              <a:extLst>
                <a:ext uri="{FF2B5EF4-FFF2-40B4-BE49-F238E27FC236}">
                  <a16:creationId xmlns:a16="http://schemas.microsoft.com/office/drawing/2014/main" id="{1FB47A5C-DC31-4E8C-99EE-57CCE70E44B2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AA5B7EC1-9BBA-4F1F-86C5-FF716A5D7C8C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08" name="Rechte verbindingslijn 107">
              <a:extLst>
                <a:ext uri="{FF2B5EF4-FFF2-40B4-BE49-F238E27FC236}">
                  <a16:creationId xmlns:a16="http://schemas.microsoft.com/office/drawing/2014/main" id="{381A1ACB-428F-4517-AF67-2FDD35C8C4EC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9" name="Tekstvak 108">
            <a:extLst>
              <a:ext uri="{FF2B5EF4-FFF2-40B4-BE49-F238E27FC236}">
                <a16:creationId xmlns:a16="http://schemas.microsoft.com/office/drawing/2014/main" id="{C7AB16CC-3B2F-4637-9874-3738DEA59727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10" name="Tekstvak 109">
            <a:extLst>
              <a:ext uri="{FF2B5EF4-FFF2-40B4-BE49-F238E27FC236}">
                <a16:creationId xmlns:a16="http://schemas.microsoft.com/office/drawing/2014/main" id="{BD4EE27E-331E-452E-A625-11BC2EA3CAF4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11" name="Groep 110">
            <a:extLst>
              <a:ext uri="{FF2B5EF4-FFF2-40B4-BE49-F238E27FC236}">
                <a16:creationId xmlns:a16="http://schemas.microsoft.com/office/drawing/2014/main" id="{87AF777E-3EB7-49B1-9384-9DEB3DF60208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6B2E8D27-EA47-46F9-933D-A7B19C6A5EAB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113" name="Groep 112">
              <a:extLst>
                <a:ext uri="{FF2B5EF4-FFF2-40B4-BE49-F238E27FC236}">
                  <a16:creationId xmlns:a16="http://schemas.microsoft.com/office/drawing/2014/main" id="{A927F2CD-64F8-43BC-863E-46A1C22AE73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122" name="Rechthoek 121">
                <a:extLst>
                  <a:ext uri="{FF2B5EF4-FFF2-40B4-BE49-F238E27FC236}">
                    <a16:creationId xmlns:a16="http://schemas.microsoft.com/office/drawing/2014/main" id="{3FFB8635-05FC-4BA5-A140-CA615757EF49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3" name="Rechthoek 122">
                <a:extLst>
                  <a:ext uri="{FF2B5EF4-FFF2-40B4-BE49-F238E27FC236}">
                    <a16:creationId xmlns:a16="http://schemas.microsoft.com/office/drawing/2014/main" id="{26C55860-800E-4133-8C74-89A7E7F7D544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4" name="Rechthoek 123">
                <a:extLst>
                  <a:ext uri="{FF2B5EF4-FFF2-40B4-BE49-F238E27FC236}">
                    <a16:creationId xmlns:a16="http://schemas.microsoft.com/office/drawing/2014/main" id="{8690FCBC-D37D-434C-A27C-0C8F592659D6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5" name="Rechthoek 124">
                <a:extLst>
                  <a:ext uri="{FF2B5EF4-FFF2-40B4-BE49-F238E27FC236}">
                    <a16:creationId xmlns:a16="http://schemas.microsoft.com/office/drawing/2014/main" id="{428F1B09-7BC0-4739-8FD9-FA95461B89A7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6" name="Rechthoek 125">
                <a:extLst>
                  <a:ext uri="{FF2B5EF4-FFF2-40B4-BE49-F238E27FC236}">
                    <a16:creationId xmlns:a16="http://schemas.microsoft.com/office/drawing/2014/main" id="{D2270932-42A6-465E-9CF2-AE4DC7B23285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7" name="Rechthoek 126">
                <a:extLst>
                  <a:ext uri="{FF2B5EF4-FFF2-40B4-BE49-F238E27FC236}">
                    <a16:creationId xmlns:a16="http://schemas.microsoft.com/office/drawing/2014/main" id="{CE20B0D9-B48B-422A-847D-AF23BF6FBAA7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8844DFE3-70CB-4F98-A827-86EE344DF3A7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114" name="Groep 113">
              <a:extLst>
                <a:ext uri="{FF2B5EF4-FFF2-40B4-BE49-F238E27FC236}">
                  <a16:creationId xmlns:a16="http://schemas.microsoft.com/office/drawing/2014/main" id="{6D2B3335-C2CB-4488-B19F-2AFDC1E5880C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93568914-1038-4BFB-9CBC-0A778B3FD4A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373A2D67-4500-4785-B9FF-09FA6B86DE2B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7" name="Rechthoek 116">
                <a:extLst>
                  <a:ext uri="{FF2B5EF4-FFF2-40B4-BE49-F238E27FC236}">
                    <a16:creationId xmlns:a16="http://schemas.microsoft.com/office/drawing/2014/main" id="{B2577D0E-FC38-40FC-964B-1AD3C18AEA1A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8" name="Rechthoek 117">
                <a:extLst>
                  <a:ext uri="{FF2B5EF4-FFF2-40B4-BE49-F238E27FC236}">
                    <a16:creationId xmlns:a16="http://schemas.microsoft.com/office/drawing/2014/main" id="{BB8D67FD-FAEF-4AA5-BB60-0F48191B8E9C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9" name="Rechthoek 118">
                <a:extLst>
                  <a:ext uri="{FF2B5EF4-FFF2-40B4-BE49-F238E27FC236}">
                    <a16:creationId xmlns:a16="http://schemas.microsoft.com/office/drawing/2014/main" id="{24EEF202-722D-44E6-8F87-5F4CB453959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0" name="Rechthoek 119">
                <a:extLst>
                  <a:ext uri="{FF2B5EF4-FFF2-40B4-BE49-F238E27FC236}">
                    <a16:creationId xmlns:a16="http://schemas.microsoft.com/office/drawing/2014/main" id="{F82FC034-4D76-4D3D-A698-86711322928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1" name="Rechthoek 120">
                <a:extLst>
                  <a:ext uri="{FF2B5EF4-FFF2-40B4-BE49-F238E27FC236}">
                    <a16:creationId xmlns:a16="http://schemas.microsoft.com/office/drawing/2014/main" id="{A0E5BD98-74D7-45F2-91E6-FA905B48179C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129" name="Tekstvak 128">
            <a:extLst>
              <a:ext uri="{FF2B5EF4-FFF2-40B4-BE49-F238E27FC236}">
                <a16:creationId xmlns:a16="http://schemas.microsoft.com/office/drawing/2014/main" id="{94165FBE-E5F2-4D0E-A456-ACE5117FB787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4057884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4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0EB0BEF7-7A51-4AF5-B44C-BA4BE5376A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D524C7BA-8F5A-42D6-96D4-837ADC8E1027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5" name="Vrije vorm: vorm 24">
            <a:extLst>
              <a:ext uri="{FF2B5EF4-FFF2-40B4-BE49-F238E27FC236}">
                <a16:creationId xmlns:a16="http://schemas.microsoft.com/office/drawing/2014/main" id="{6F331268-3885-4EC4-8FE6-B9E4A0B87F6E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92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hoek 33">
            <a:extLst>
              <a:ext uri="{FF2B5EF4-FFF2-40B4-BE49-F238E27FC236}">
                <a16:creationId xmlns:a16="http://schemas.microsoft.com/office/drawing/2014/main" id="{87814AB9-41F7-40BF-8647-FDB9040C17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0B0AF78A-CFDF-45EA-91E2-CE2CAF4531E8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772DCC81-64A9-400B-ACBA-F381B6B9AC70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99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hoek 23">
            <a:extLst>
              <a:ext uri="{FF2B5EF4-FFF2-40B4-BE49-F238E27FC236}">
                <a16:creationId xmlns:a16="http://schemas.microsoft.com/office/drawing/2014/main" id="{292D42E4-7FA5-4464-8B14-81245AAFCA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42FEBCD2-1C7B-4302-9EC8-66F95A9E7A6C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1C47139E-D7F4-471E-8A2B-4D1A15BF93B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22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emf"/><Relationship Id="rId50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ags" Target="../tags/tag1.xml"/><Relationship Id="rId53" Type="http://schemas.openxmlformats.org/officeDocument/2006/relationships/image" Target="../media/image7.pn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52" Type="http://schemas.openxmlformats.org/officeDocument/2006/relationships/image" Target="../media/image6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2.png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oleObject" Target="../embeddings/oleObject1.bin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image" Target="../media/image8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1730E57-8442-462B-B8B5-CDF9BC41C366}"/>
              </a:ext>
            </a:extLst>
          </p:cNvPr>
          <p:cNvGraphicFramePr>
            <a:graphicFrameLocks noChangeAspect="1"/>
          </p:cNvGraphicFramePr>
          <p:nvPr>
            <p:custDataLst>
              <p:tags r:id="rId45"/>
            </p:custDataLst>
            <p:extLst>
              <p:ext uri="{D42A27DB-BD31-4B8C-83A1-F6EECF244321}">
                <p14:modId xmlns:p14="http://schemas.microsoft.com/office/powerpoint/2010/main" val="34650890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6" imgW="532" imgH="530" progId="TCLayout.ActiveDocument.1">
                  <p:embed/>
                </p:oleObj>
              </mc:Choice>
              <mc:Fallback>
                <p:oleObj name="think-cell Slide" r:id="rId46" imgW="532" imgH="53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1730E57-8442-462B-B8B5-CDF9BC41C3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8A345FA-29F6-4BBD-B4A4-DD8FAB763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2277"/>
            <a:ext cx="10515600" cy="8077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nl-NL" dirty="0"/>
              <a:t>Klik om stijl te bewerken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FAB4794-4042-4301-9E27-09262F537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7011"/>
            <a:ext cx="10515600" cy="4719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E95E442C-2180-4EA1-9B7F-83B87714B6D1}"/>
              </a:ext>
            </a:extLst>
          </p:cNvPr>
          <p:cNvSpPr/>
          <p:nvPr/>
        </p:nvSpPr>
        <p:spPr>
          <a:xfrm>
            <a:off x="156422" y="-556815"/>
            <a:ext cx="951430" cy="951430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7DC45953-A42E-4822-A553-CF8C4E660C83}"/>
              </a:ext>
            </a:extLst>
          </p:cNvPr>
          <p:cNvSpPr/>
          <p:nvPr/>
        </p:nvSpPr>
        <p:spPr>
          <a:xfrm rot="3657484">
            <a:off x="152287" y="661616"/>
            <a:ext cx="226963" cy="9814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grpSp>
        <p:nvGrpSpPr>
          <p:cNvPr id="30" name="Groep 29">
            <a:extLst>
              <a:ext uri="{FF2B5EF4-FFF2-40B4-BE49-F238E27FC236}">
                <a16:creationId xmlns:a16="http://schemas.microsoft.com/office/drawing/2014/main" id="{D23DDBD4-3D8C-4FE1-87B8-408D0EC0A5D0}"/>
              </a:ext>
            </a:extLst>
          </p:cNvPr>
          <p:cNvGrpSpPr/>
          <p:nvPr/>
        </p:nvGrpSpPr>
        <p:grpSpPr>
          <a:xfrm>
            <a:off x="-4604842" y="254443"/>
            <a:ext cx="4228451" cy="3568234"/>
            <a:chOff x="-3535859" y="1276351"/>
            <a:chExt cx="4228451" cy="3568234"/>
          </a:xfrm>
        </p:grpSpPr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id="{5F3C2A04-787F-4DDA-93B5-9A8F0BECECF1}"/>
                </a:ext>
              </a:extLst>
            </p:cNvPr>
            <p:cNvSpPr/>
            <p:nvPr userDrawn="1"/>
          </p:nvSpPr>
          <p:spPr>
            <a:xfrm>
              <a:off x="-3529258" y="1276351"/>
              <a:ext cx="2572469" cy="28034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685783" rtl="0" eaLnBrk="1" fontAlgn="auto" latinLnBrk="0" hangingPunct="1">
                <a:lnSpc>
                  <a:spcPct val="90000"/>
                </a:lnSpc>
                <a:spcBef>
                  <a:spcPts val="751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nl-NL" sz="1800" b="0" i="0" kern="12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Tekst niveaus</a:t>
              </a:r>
            </a:p>
          </p:txBody>
        </p:sp>
        <p:sp>
          <p:nvSpPr>
            <p:cNvPr id="34" name="Textfield placeholder">
              <a:extLst>
                <a:ext uri="{FF2B5EF4-FFF2-40B4-BE49-F238E27FC236}">
                  <a16:creationId xmlns:a16="http://schemas.microsoft.com/office/drawing/2014/main" id="{18EF3309-A426-45E8-89F6-76669134A77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3535859" y="2872729"/>
              <a:ext cx="3794626" cy="2615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48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68000" marR="0" lvl="0" indent="-4680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400"/>
                </a:spcAft>
                <a:buClr>
                  <a:schemeClr val="accent2"/>
                </a:buClr>
                <a:buSzPct val="100000"/>
                <a:buFont typeface="Century Gothic" panose="020B0502020202020204" pitchFamily="34" charset="0"/>
                <a:buChar char="▬"/>
                <a:tabLst/>
                <a:defRPr/>
              </a:pPr>
              <a:r>
                <a:rPr lang="nl-NL" sz="2400" kern="12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Eerste niveau (24pt)</a:t>
              </a:r>
            </a:p>
          </p:txBody>
        </p:sp>
        <p:cxnSp>
          <p:nvCxnSpPr>
            <p:cNvPr id="36" name="Rechte verbindingslijn 35">
              <a:extLst>
                <a:ext uri="{FF2B5EF4-FFF2-40B4-BE49-F238E27FC236}">
                  <a16:creationId xmlns:a16="http://schemas.microsoft.com/office/drawing/2014/main" id="{42BA3D0F-2720-4DDA-95BE-5690ACBAAD2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519217" y="2750438"/>
              <a:ext cx="4211809" cy="0"/>
            </a:xfrm>
            <a:prstGeom prst="line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39ED2A08-9FA1-402A-B29F-B8DBBB2D15E0}"/>
                </a:ext>
              </a:extLst>
            </p:cNvPr>
            <p:cNvSpPr/>
            <p:nvPr/>
          </p:nvSpPr>
          <p:spPr>
            <a:xfrm>
              <a:off x="-3526033" y="2098550"/>
              <a:ext cx="524003" cy="501028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8ACE70A3-0BC6-451D-A713-263485CC2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85599" y="2118058"/>
              <a:ext cx="222649" cy="205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9" name="Picture 3">
              <a:extLst>
                <a:ext uri="{FF2B5EF4-FFF2-40B4-BE49-F238E27FC236}">
                  <a16:creationId xmlns:a16="http://schemas.microsoft.com/office/drawing/2014/main" id="{A751367F-4AD4-4B50-806D-8369C748EF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494219" y="2118058"/>
              <a:ext cx="203698" cy="2099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DC0DBC27-D709-4DD4-B2EA-B78451AB7B3A}"/>
                </a:ext>
              </a:extLst>
            </p:cNvPr>
            <p:cNvSpPr/>
            <p:nvPr/>
          </p:nvSpPr>
          <p:spPr>
            <a:xfrm>
              <a:off x="-3449390" y="2414273"/>
              <a:ext cx="130689" cy="11429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E4CF6900-111A-400C-84D5-356D5D0B9BFE}"/>
                </a:ext>
              </a:extLst>
            </p:cNvPr>
            <p:cNvSpPr/>
            <p:nvPr/>
          </p:nvSpPr>
          <p:spPr>
            <a:xfrm>
              <a:off x="-3449390" y="2437198"/>
              <a:ext cx="130689" cy="11429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E7B0494F-75C3-41F1-AC11-A74AA88EBE1E}"/>
                </a:ext>
              </a:extLst>
            </p:cNvPr>
            <p:cNvSpPr/>
            <p:nvPr/>
          </p:nvSpPr>
          <p:spPr>
            <a:xfrm>
              <a:off x="-3449390" y="2483049"/>
              <a:ext cx="130689" cy="11429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C4F9EF3E-52F9-4EC3-BF3A-E154A0AB1CEE}"/>
                </a:ext>
              </a:extLst>
            </p:cNvPr>
            <p:cNvSpPr/>
            <p:nvPr/>
          </p:nvSpPr>
          <p:spPr>
            <a:xfrm>
              <a:off x="-3449390" y="2505976"/>
              <a:ext cx="130689" cy="11429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4" name="Rechthoek 43">
              <a:extLst>
                <a:ext uri="{FF2B5EF4-FFF2-40B4-BE49-F238E27FC236}">
                  <a16:creationId xmlns:a16="http://schemas.microsoft.com/office/drawing/2014/main" id="{AB7389C3-38FC-44D2-A216-25E676343FEF}"/>
                </a:ext>
              </a:extLst>
            </p:cNvPr>
            <p:cNvSpPr/>
            <p:nvPr/>
          </p:nvSpPr>
          <p:spPr>
            <a:xfrm>
              <a:off x="-3449390" y="2460124"/>
              <a:ext cx="130689" cy="11429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45" name="Groep 44">
              <a:extLst>
                <a:ext uri="{FF2B5EF4-FFF2-40B4-BE49-F238E27FC236}">
                  <a16:creationId xmlns:a16="http://schemas.microsoft.com/office/drawing/2014/main" id="{D3854F12-BB4A-4CD8-BFA4-365C297CF370}"/>
                </a:ext>
              </a:extLst>
            </p:cNvPr>
            <p:cNvGrpSpPr/>
            <p:nvPr/>
          </p:nvGrpSpPr>
          <p:grpSpPr>
            <a:xfrm>
              <a:off x="-3226194" y="2414273"/>
              <a:ext cx="60967" cy="103132"/>
              <a:chOff x="-2796392" y="1123442"/>
              <a:chExt cx="120832" cy="104889"/>
            </a:xfrm>
          </p:grpSpPr>
          <p:sp>
            <p:nvSpPr>
              <p:cNvPr id="85" name="Rechthoek 84">
                <a:extLst>
                  <a:ext uri="{FF2B5EF4-FFF2-40B4-BE49-F238E27FC236}">
                    <a16:creationId xmlns:a16="http://schemas.microsoft.com/office/drawing/2014/main" id="{B5C5AADE-89DB-401F-98C0-13B9110F1CCE}"/>
                  </a:ext>
                </a:extLst>
              </p:cNvPr>
              <p:cNvSpPr/>
              <p:nvPr/>
            </p:nvSpPr>
            <p:spPr>
              <a:xfrm>
                <a:off x="-2796392" y="1123442"/>
                <a:ext cx="120832" cy="11624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86" name="Rechthoek 85">
                <a:extLst>
                  <a:ext uri="{FF2B5EF4-FFF2-40B4-BE49-F238E27FC236}">
                    <a16:creationId xmlns:a16="http://schemas.microsoft.com/office/drawing/2014/main" id="{3956C632-C740-4B2E-ADBC-CF31FE1770D5}"/>
                  </a:ext>
                </a:extLst>
              </p:cNvPr>
              <p:cNvSpPr/>
              <p:nvPr/>
            </p:nvSpPr>
            <p:spPr>
              <a:xfrm>
                <a:off x="-2796392" y="1146758"/>
                <a:ext cx="120832" cy="11624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87" name="Rechthoek 86">
                <a:extLst>
                  <a:ext uri="{FF2B5EF4-FFF2-40B4-BE49-F238E27FC236}">
                    <a16:creationId xmlns:a16="http://schemas.microsoft.com/office/drawing/2014/main" id="{AB66ACFE-BC63-4FDC-8173-2FAA7BF33666}"/>
                  </a:ext>
                </a:extLst>
              </p:cNvPr>
              <p:cNvSpPr/>
              <p:nvPr/>
            </p:nvSpPr>
            <p:spPr>
              <a:xfrm>
                <a:off x="-2796392" y="1193390"/>
                <a:ext cx="120832" cy="11624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88" name="Rechthoek 87">
                <a:extLst>
                  <a:ext uri="{FF2B5EF4-FFF2-40B4-BE49-F238E27FC236}">
                    <a16:creationId xmlns:a16="http://schemas.microsoft.com/office/drawing/2014/main" id="{9B895C8D-3A6E-4CD9-8D8B-7BBB9DDE3516}"/>
                  </a:ext>
                </a:extLst>
              </p:cNvPr>
              <p:cNvSpPr/>
              <p:nvPr/>
            </p:nvSpPr>
            <p:spPr>
              <a:xfrm>
                <a:off x="-2796392" y="1216707"/>
                <a:ext cx="120832" cy="11624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89" name="Rechthoek 88">
                <a:extLst>
                  <a:ext uri="{FF2B5EF4-FFF2-40B4-BE49-F238E27FC236}">
                    <a16:creationId xmlns:a16="http://schemas.microsoft.com/office/drawing/2014/main" id="{B63AFC5A-7D38-400E-B1F5-6FE951A951AD}"/>
                  </a:ext>
                </a:extLst>
              </p:cNvPr>
              <p:cNvSpPr/>
              <p:nvPr/>
            </p:nvSpPr>
            <p:spPr>
              <a:xfrm>
                <a:off x="-2796392" y="1170074"/>
                <a:ext cx="120832" cy="11624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46" name="Groep 45">
              <a:extLst>
                <a:ext uri="{FF2B5EF4-FFF2-40B4-BE49-F238E27FC236}">
                  <a16:creationId xmlns:a16="http://schemas.microsoft.com/office/drawing/2014/main" id="{1A3CB10B-7A9F-4B66-900D-08A99F1A934F}"/>
                </a:ext>
              </a:extLst>
            </p:cNvPr>
            <p:cNvGrpSpPr/>
            <p:nvPr/>
          </p:nvGrpSpPr>
          <p:grpSpPr>
            <a:xfrm>
              <a:off x="-3155473" y="2414273"/>
              <a:ext cx="60967" cy="103132"/>
              <a:chOff x="-2796392" y="1123442"/>
              <a:chExt cx="120832" cy="104889"/>
            </a:xfrm>
          </p:grpSpPr>
          <p:sp>
            <p:nvSpPr>
              <p:cNvPr id="80" name="Rechthoek 79">
                <a:extLst>
                  <a:ext uri="{FF2B5EF4-FFF2-40B4-BE49-F238E27FC236}">
                    <a16:creationId xmlns:a16="http://schemas.microsoft.com/office/drawing/2014/main" id="{1F6BD51E-C6B5-4A14-B05D-C2AFCD0331C6}"/>
                  </a:ext>
                </a:extLst>
              </p:cNvPr>
              <p:cNvSpPr/>
              <p:nvPr/>
            </p:nvSpPr>
            <p:spPr>
              <a:xfrm>
                <a:off x="-2796392" y="1123442"/>
                <a:ext cx="120832" cy="11624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15545EAF-9F72-456F-B31B-2F821635FF07}"/>
                  </a:ext>
                </a:extLst>
              </p:cNvPr>
              <p:cNvSpPr/>
              <p:nvPr/>
            </p:nvSpPr>
            <p:spPr>
              <a:xfrm>
                <a:off x="-2796392" y="1146758"/>
                <a:ext cx="120832" cy="11624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7B0D546D-E827-4DB5-BDA2-9231DF0BC1A1}"/>
                  </a:ext>
                </a:extLst>
              </p:cNvPr>
              <p:cNvSpPr/>
              <p:nvPr/>
            </p:nvSpPr>
            <p:spPr>
              <a:xfrm>
                <a:off x="-2796392" y="1193390"/>
                <a:ext cx="120832" cy="11624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83" name="Rechthoek 82">
                <a:extLst>
                  <a:ext uri="{FF2B5EF4-FFF2-40B4-BE49-F238E27FC236}">
                    <a16:creationId xmlns:a16="http://schemas.microsoft.com/office/drawing/2014/main" id="{8FAA656F-5081-43C4-ADE4-81DD3B94DC3F}"/>
                  </a:ext>
                </a:extLst>
              </p:cNvPr>
              <p:cNvSpPr/>
              <p:nvPr/>
            </p:nvSpPr>
            <p:spPr>
              <a:xfrm>
                <a:off x="-2796392" y="1216707"/>
                <a:ext cx="120832" cy="11624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84" name="Rechthoek 83">
                <a:extLst>
                  <a:ext uri="{FF2B5EF4-FFF2-40B4-BE49-F238E27FC236}">
                    <a16:creationId xmlns:a16="http://schemas.microsoft.com/office/drawing/2014/main" id="{112581B2-3D57-414C-82AE-A50E8036F669}"/>
                  </a:ext>
                </a:extLst>
              </p:cNvPr>
              <p:cNvSpPr/>
              <p:nvPr/>
            </p:nvSpPr>
            <p:spPr>
              <a:xfrm>
                <a:off x="-2796392" y="1170074"/>
                <a:ext cx="120832" cy="11624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47" name="Afgeronde rechthoek 69">
              <a:extLst>
                <a:ext uri="{FF2B5EF4-FFF2-40B4-BE49-F238E27FC236}">
                  <a16:creationId xmlns:a16="http://schemas.microsoft.com/office/drawing/2014/main" id="{95E9599E-E20B-40B8-9858-FD2C1F9E7CB5}"/>
                </a:ext>
              </a:extLst>
            </p:cNvPr>
            <p:cNvSpPr/>
            <p:nvPr/>
          </p:nvSpPr>
          <p:spPr>
            <a:xfrm>
              <a:off x="-2613177" y="2233729"/>
              <a:ext cx="313472" cy="324076"/>
            </a:xfrm>
            <a:prstGeom prst="roundRect">
              <a:avLst>
                <a:gd name="adj" fmla="val 10944"/>
              </a:avLst>
            </a:prstGeom>
            <a:solidFill>
              <a:srgbClr val="FFFFFF"/>
            </a:solidFill>
            <a:ln w="127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8" name="Rechthoek 47">
              <a:extLst>
                <a:ext uri="{FF2B5EF4-FFF2-40B4-BE49-F238E27FC236}">
                  <a16:creationId xmlns:a16="http://schemas.microsoft.com/office/drawing/2014/main" id="{42998167-4885-47AB-83E2-FAD43D593FE7}"/>
                </a:ext>
              </a:extLst>
            </p:cNvPr>
            <p:cNvSpPr/>
            <p:nvPr userDrawn="1"/>
          </p:nvSpPr>
          <p:spPr>
            <a:xfrm>
              <a:off x="-2533793" y="2314891"/>
              <a:ext cx="49894" cy="17163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9" name="Rechthoek 48">
              <a:extLst>
                <a:ext uri="{FF2B5EF4-FFF2-40B4-BE49-F238E27FC236}">
                  <a16:creationId xmlns:a16="http://schemas.microsoft.com/office/drawing/2014/main" id="{E380B290-0AAA-4130-8F07-136ED90C2DA4}"/>
                </a:ext>
              </a:extLst>
            </p:cNvPr>
            <p:cNvSpPr/>
            <p:nvPr userDrawn="1"/>
          </p:nvSpPr>
          <p:spPr>
            <a:xfrm>
              <a:off x="-2533793" y="2427071"/>
              <a:ext cx="49894" cy="17163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0" name="Rechthoek 49">
              <a:extLst>
                <a:ext uri="{FF2B5EF4-FFF2-40B4-BE49-F238E27FC236}">
                  <a16:creationId xmlns:a16="http://schemas.microsoft.com/office/drawing/2014/main" id="{8173BF0E-28B7-44D7-8335-397F592AAA28}"/>
                </a:ext>
              </a:extLst>
            </p:cNvPr>
            <p:cNvSpPr/>
            <p:nvPr userDrawn="1"/>
          </p:nvSpPr>
          <p:spPr>
            <a:xfrm>
              <a:off x="-2533793" y="2457830"/>
              <a:ext cx="49894" cy="17163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1" name="Rechthoek 50">
              <a:extLst>
                <a:ext uri="{FF2B5EF4-FFF2-40B4-BE49-F238E27FC236}">
                  <a16:creationId xmlns:a16="http://schemas.microsoft.com/office/drawing/2014/main" id="{304F5F19-B3EB-43A8-936B-486D597B1FA4}"/>
                </a:ext>
              </a:extLst>
            </p:cNvPr>
            <p:cNvSpPr/>
            <p:nvPr userDrawn="1"/>
          </p:nvSpPr>
          <p:spPr>
            <a:xfrm>
              <a:off x="-2463566" y="2314891"/>
              <a:ext cx="110783" cy="17163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2" name="Rechthoek 51">
              <a:extLst>
                <a:ext uri="{FF2B5EF4-FFF2-40B4-BE49-F238E27FC236}">
                  <a16:creationId xmlns:a16="http://schemas.microsoft.com/office/drawing/2014/main" id="{E18B99A6-291B-4A39-91CE-821F95D90633}"/>
                </a:ext>
              </a:extLst>
            </p:cNvPr>
            <p:cNvSpPr/>
            <p:nvPr userDrawn="1"/>
          </p:nvSpPr>
          <p:spPr>
            <a:xfrm>
              <a:off x="-2463566" y="2427071"/>
              <a:ext cx="110783" cy="17163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3" name="Rechthoek 52">
              <a:extLst>
                <a:ext uri="{FF2B5EF4-FFF2-40B4-BE49-F238E27FC236}">
                  <a16:creationId xmlns:a16="http://schemas.microsoft.com/office/drawing/2014/main" id="{4D6D4399-0704-4EAB-A3FB-2098849CF906}"/>
                </a:ext>
              </a:extLst>
            </p:cNvPr>
            <p:cNvSpPr/>
            <p:nvPr userDrawn="1"/>
          </p:nvSpPr>
          <p:spPr>
            <a:xfrm>
              <a:off x="-2463566" y="2457830"/>
              <a:ext cx="19386" cy="17163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4" name="Rechthoek 53">
              <a:extLst>
                <a:ext uri="{FF2B5EF4-FFF2-40B4-BE49-F238E27FC236}">
                  <a16:creationId xmlns:a16="http://schemas.microsoft.com/office/drawing/2014/main" id="{4A8C6C83-38B1-4BFE-BA4E-7707D08FACE1}"/>
                </a:ext>
              </a:extLst>
            </p:cNvPr>
            <p:cNvSpPr/>
            <p:nvPr userDrawn="1"/>
          </p:nvSpPr>
          <p:spPr>
            <a:xfrm>
              <a:off x="-2463566" y="2351512"/>
              <a:ext cx="110783" cy="17163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5" name="Rechthoek 54">
              <a:extLst>
                <a:ext uri="{FF2B5EF4-FFF2-40B4-BE49-F238E27FC236}">
                  <a16:creationId xmlns:a16="http://schemas.microsoft.com/office/drawing/2014/main" id="{28F79BBB-6222-480D-BBCB-246FD50184A4}"/>
                </a:ext>
              </a:extLst>
            </p:cNvPr>
            <p:cNvSpPr/>
            <p:nvPr userDrawn="1"/>
          </p:nvSpPr>
          <p:spPr>
            <a:xfrm>
              <a:off x="-2463566" y="2390191"/>
              <a:ext cx="66123" cy="22844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6" name="Rechthoek 55">
              <a:extLst>
                <a:ext uri="{FF2B5EF4-FFF2-40B4-BE49-F238E27FC236}">
                  <a16:creationId xmlns:a16="http://schemas.microsoft.com/office/drawing/2014/main" id="{57601F41-FEF3-4939-A92F-A6278AEECC78}"/>
                </a:ext>
              </a:extLst>
            </p:cNvPr>
            <p:cNvSpPr/>
            <p:nvPr userDrawn="1"/>
          </p:nvSpPr>
          <p:spPr>
            <a:xfrm>
              <a:off x="-2463566" y="2288938"/>
              <a:ext cx="9693" cy="17163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7" name="Rechthoek 56">
              <a:extLst>
                <a:ext uri="{FF2B5EF4-FFF2-40B4-BE49-F238E27FC236}">
                  <a16:creationId xmlns:a16="http://schemas.microsoft.com/office/drawing/2014/main" id="{9CB5F087-A06A-4054-8B50-084EBF2D22A1}"/>
                </a:ext>
              </a:extLst>
            </p:cNvPr>
            <p:cNvSpPr/>
            <p:nvPr userDrawn="1"/>
          </p:nvSpPr>
          <p:spPr>
            <a:xfrm>
              <a:off x="-2463566" y="2485433"/>
              <a:ext cx="9693" cy="17163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8" name="Vrije vorm 81">
              <a:extLst>
                <a:ext uri="{FF2B5EF4-FFF2-40B4-BE49-F238E27FC236}">
                  <a16:creationId xmlns:a16="http://schemas.microsoft.com/office/drawing/2014/main" id="{4704B8BE-1D4B-459C-81C0-3ABFF4F6E2B8}"/>
                </a:ext>
              </a:extLst>
            </p:cNvPr>
            <p:cNvSpPr/>
            <p:nvPr userDrawn="1"/>
          </p:nvSpPr>
          <p:spPr>
            <a:xfrm>
              <a:off x="-2560099" y="2345784"/>
              <a:ext cx="83088" cy="66075"/>
            </a:xfrm>
            <a:custGeom>
              <a:avLst/>
              <a:gdLst>
                <a:gd name="connsiteX0" fmla="*/ 635000 w 762000"/>
                <a:gd name="connsiteY0" fmla="*/ 0 h 575734"/>
                <a:gd name="connsiteX1" fmla="*/ 482600 w 762000"/>
                <a:gd name="connsiteY1" fmla="*/ 203200 h 575734"/>
                <a:gd name="connsiteX2" fmla="*/ 762000 w 762000"/>
                <a:gd name="connsiteY2" fmla="*/ 203200 h 575734"/>
                <a:gd name="connsiteX3" fmla="*/ 762000 w 762000"/>
                <a:gd name="connsiteY3" fmla="*/ 364067 h 575734"/>
                <a:gd name="connsiteX4" fmla="*/ 482600 w 762000"/>
                <a:gd name="connsiteY4" fmla="*/ 364067 h 575734"/>
                <a:gd name="connsiteX5" fmla="*/ 635000 w 762000"/>
                <a:gd name="connsiteY5" fmla="*/ 575734 h 575734"/>
                <a:gd name="connsiteX6" fmla="*/ 524933 w 762000"/>
                <a:gd name="connsiteY6" fmla="*/ 575734 h 575734"/>
                <a:gd name="connsiteX7" fmla="*/ 0 w 762000"/>
                <a:gd name="connsiteY7" fmla="*/ 313267 h 575734"/>
                <a:gd name="connsiteX8" fmla="*/ 533400 w 762000"/>
                <a:gd name="connsiteY8" fmla="*/ 0 h 575734"/>
                <a:gd name="connsiteX9" fmla="*/ 635000 w 762000"/>
                <a:gd name="connsiteY9" fmla="*/ 0 h 57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0" h="575734">
                  <a:moveTo>
                    <a:pt x="635000" y="0"/>
                  </a:moveTo>
                  <a:lnTo>
                    <a:pt x="482600" y="203200"/>
                  </a:lnTo>
                  <a:lnTo>
                    <a:pt x="762000" y="203200"/>
                  </a:lnTo>
                  <a:lnTo>
                    <a:pt x="762000" y="364067"/>
                  </a:lnTo>
                  <a:lnTo>
                    <a:pt x="482600" y="364067"/>
                  </a:lnTo>
                  <a:lnTo>
                    <a:pt x="635000" y="575734"/>
                  </a:lnTo>
                  <a:lnTo>
                    <a:pt x="524933" y="575734"/>
                  </a:lnTo>
                  <a:lnTo>
                    <a:pt x="0" y="313267"/>
                  </a:lnTo>
                  <a:lnTo>
                    <a:pt x="53340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003C7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59" name="Rechte verbindingslijn 58">
              <a:extLst>
                <a:ext uri="{FF2B5EF4-FFF2-40B4-BE49-F238E27FC236}">
                  <a16:creationId xmlns:a16="http://schemas.microsoft.com/office/drawing/2014/main" id="{B77E465E-4994-4410-BDFB-E74DA9915A43}"/>
                </a:ext>
              </a:extLst>
            </p:cNvPr>
            <p:cNvCxnSpPr>
              <a:cxnSpLocks/>
              <a:stCxn id="39" idx="2"/>
              <a:endCxn id="47" idx="1"/>
            </p:cNvCxnSpPr>
            <p:nvPr/>
          </p:nvCxnSpPr>
          <p:spPr>
            <a:xfrm>
              <a:off x="-3392370" y="2328000"/>
              <a:ext cx="779193" cy="67767"/>
            </a:xfrm>
            <a:prstGeom prst="line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headEnd type="oval"/>
            </a:ln>
            <a:effectLst/>
          </p:spPr>
        </p:cxnSp>
        <p:cxnSp>
          <p:nvCxnSpPr>
            <p:cNvPr id="60" name="Rechte verbindingslijn 59">
              <a:extLst>
                <a:ext uri="{FF2B5EF4-FFF2-40B4-BE49-F238E27FC236}">
                  <a16:creationId xmlns:a16="http://schemas.microsoft.com/office/drawing/2014/main" id="{2ACA9F2F-7161-4B1B-95F0-773CFC065A9C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 flipV="1">
              <a:off x="-3062950" y="1946509"/>
              <a:ext cx="449773" cy="274265"/>
            </a:xfrm>
            <a:prstGeom prst="line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headEnd type="oval"/>
            </a:ln>
            <a:effectLst/>
          </p:spPr>
        </p:cxnSp>
        <p:sp>
          <p:nvSpPr>
            <p:cNvPr id="61" name="Textfield placeholder">
              <a:extLst>
                <a:ext uri="{FF2B5EF4-FFF2-40B4-BE49-F238E27FC236}">
                  <a16:creationId xmlns:a16="http://schemas.microsoft.com/office/drawing/2014/main" id="{67612CB7-E152-4146-9333-3571C004D037}"/>
                </a:ext>
              </a:extLst>
            </p:cNvPr>
            <p:cNvSpPr txBox="1">
              <a:spLocks/>
            </p:cNvSpPr>
            <p:nvPr/>
          </p:nvSpPr>
          <p:spPr>
            <a:xfrm>
              <a:off x="-2006299" y="1761809"/>
              <a:ext cx="1233012" cy="427698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48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86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Segoe UI Light" panose="020B0502040204020203" pitchFamily="34" charset="0"/>
                </a:rPr>
                <a:t>Niveau omhoog</a:t>
              </a:r>
            </a:p>
            <a:p>
              <a:pPr marL="0" marR="0" lvl="0" indent="0" algn="l" defTabSz="1086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Segoe UI Light" panose="020B0502040204020203" pitchFamily="34" charset="0"/>
                </a:rPr>
                <a:t>Level up</a:t>
              </a:r>
            </a:p>
          </p:txBody>
        </p:sp>
        <p:sp>
          <p:nvSpPr>
            <p:cNvPr id="62" name="Textfield placeholder">
              <a:extLst>
                <a:ext uri="{FF2B5EF4-FFF2-40B4-BE49-F238E27FC236}">
                  <a16:creationId xmlns:a16="http://schemas.microsoft.com/office/drawing/2014/main" id="{B587428E-F5C2-474E-98CF-480220D35364}"/>
                </a:ext>
              </a:extLst>
            </p:cNvPr>
            <p:cNvSpPr txBox="1">
              <a:spLocks/>
            </p:cNvSpPr>
            <p:nvPr/>
          </p:nvSpPr>
          <p:spPr>
            <a:xfrm>
              <a:off x="-2006300" y="2189360"/>
              <a:ext cx="1070223" cy="427699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48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86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Segoe UI Light" panose="020B0502040204020203" pitchFamily="34" charset="0"/>
                </a:rPr>
                <a:t>Niveau omlaag</a:t>
              </a:r>
            </a:p>
            <a:p>
              <a:pPr marL="0" marR="0" lvl="0" indent="0" algn="l" defTabSz="1086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Segoe UI Light" panose="020B0502040204020203" pitchFamily="34" charset="0"/>
                </a:rPr>
                <a:t>Level down</a:t>
              </a:r>
            </a:p>
          </p:txBody>
        </p:sp>
        <p:sp>
          <p:nvSpPr>
            <p:cNvPr id="64" name="Afgeronde rechthoek 67">
              <a:extLst>
                <a:ext uri="{FF2B5EF4-FFF2-40B4-BE49-F238E27FC236}">
                  <a16:creationId xmlns:a16="http://schemas.microsoft.com/office/drawing/2014/main" id="{43112927-0724-4911-9034-00F2111102C9}"/>
                </a:ext>
              </a:extLst>
            </p:cNvPr>
            <p:cNvSpPr/>
            <p:nvPr/>
          </p:nvSpPr>
          <p:spPr>
            <a:xfrm>
              <a:off x="-3519967" y="1706764"/>
              <a:ext cx="513775" cy="333502"/>
            </a:xfrm>
            <a:prstGeom prst="roundRect">
              <a:avLst>
                <a:gd name="adj" fmla="val 7565"/>
              </a:avLst>
            </a:prstGeom>
            <a:gradFill>
              <a:gsLst>
                <a:gs pos="0">
                  <a:srgbClr val="FFEC8F"/>
                </a:gs>
                <a:gs pos="100000">
                  <a:srgbClr val="FFFFFF"/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65" name="Vrije vorm 68">
              <a:extLst>
                <a:ext uri="{FF2B5EF4-FFF2-40B4-BE49-F238E27FC236}">
                  <a16:creationId xmlns:a16="http://schemas.microsoft.com/office/drawing/2014/main" id="{BAA50536-9DAC-4DE5-9192-7EDE0EE866F1}"/>
                </a:ext>
              </a:extLst>
            </p:cNvPr>
            <p:cNvSpPr/>
            <p:nvPr/>
          </p:nvSpPr>
          <p:spPr>
            <a:xfrm>
              <a:off x="-3526032" y="1748201"/>
              <a:ext cx="519840" cy="297000"/>
            </a:xfrm>
            <a:custGeom>
              <a:avLst/>
              <a:gdLst>
                <a:gd name="connsiteX0" fmla="*/ 55524 w 528695"/>
                <a:gd name="connsiteY0" fmla="*/ 0 h 302059"/>
                <a:gd name="connsiteX1" fmla="*/ 455496 w 528695"/>
                <a:gd name="connsiteY1" fmla="*/ 0 h 302059"/>
                <a:gd name="connsiteX2" fmla="*/ 475205 w 528695"/>
                <a:gd name="connsiteY2" fmla="*/ 19709 h 302059"/>
                <a:gd name="connsiteX3" fmla="*/ 475205 w 528695"/>
                <a:gd name="connsiteY3" fmla="*/ 230056 h 302059"/>
                <a:gd name="connsiteX4" fmla="*/ 516694 w 528695"/>
                <a:gd name="connsiteY4" fmla="*/ 230056 h 302059"/>
                <a:gd name="connsiteX5" fmla="*/ 528695 w 528695"/>
                <a:gd name="connsiteY5" fmla="*/ 242057 h 302059"/>
                <a:gd name="connsiteX6" fmla="*/ 528695 w 528695"/>
                <a:gd name="connsiteY6" fmla="*/ 290058 h 302059"/>
                <a:gd name="connsiteX7" fmla="*/ 516694 w 528695"/>
                <a:gd name="connsiteY7" fmla="*/ 302059 h 302059"/>
                <a:gd name="connsiteX8" fmla="*/ 12001 w 528695"/>
                <a:gd name="connsiteY8" fmla="*/ 302059 h 302059"/>
                <a:gd name="connsiteX9" fmla="*/ 0 w 528695"/>
                <a:gd name="connsiteY9" fmla="*/ 290058 h 302059"/>
                <a:gd name="connsiteX10" fmla="*/ 0 w 528695"/>
                <a:gd name="connsiteY10" fmla="*/ 242057 h 302059"/>
                <a:gd name="connsiteX11" fmla="*/ 12001 w 528695"/>
                <a:gd name="connsiteY11" fmla="*/ 230056 h 302059"/>
                <a:gd name="connsiteX12" fmla="*/ 35815 w 528695"/>
                <a:gd name="connsiteY12" fmla="*/ 230056 h 302059"/>
                <a:gd name="connsiteX13" fmla="*/ 35815 w 528695"/>
                <a:gd name="connsiteY13" fmla="*/ 19709 h 302059"/>
                <a:gd name="connsiteX14" fmla="*/ 55524 w 528695"/>
                <a:gd name="connsiteY14" fmla="*/ 0 h 30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8695" h="302059">
                  <a:moveTo>
                    <a:pt x="55524" y="0"/>
                  </a:moveTo>
                  <a:lnTo>
                    <a:pt x="455496" y="0"/>
                  </a:lnTo>
                  <a:cubicBezTo>
                    <a:pt x="466381" y="0"/>
                    <a:pt x="475205" y="8824"/>
                    <a:pt x="475205" y="19709"/>
                  </a:cubicBezTo>
                  <a:lnTo>
                    <a:pt x="475205" y="230056"/>
                  </a:lnTo>
                  <a:lnTo>
                    <a:pt x="516694" y="230056"/>
                  </a:lnTo>
                  <a:cubicBezTo>
                    <a:pt x="523322" y="230056"/>
                    <a:pt x="528695" y="235429"/>
                    <a:pt x="528695" y="242057"/>
                  </a:cubicBezTo>
                  <a:lnTo>
                    <a:pt x="528695" y="290058"/>
                  </a:lnTo>
                  <a:cubicBezTo>
                    <a:pt x="528695" y="296686"/>
                    <a:pt x="523322" y="302059"/>
                    <a:pt x="516694" y="302059"/>
                  </a:cubicBezTo>
                  <a:lnTo>
                    <a:pt x="12001" y="302059"/>
                  </a:lnTo>
                  <a:cubicBezTo>
                    <a:pt x="5373" y="302059"/>
                    <a:pt x="0" y="296686"/>
                    <a:pt x="0" y="290058"/>
                  </a:cubicBezTo>
                  <a:lnTo>
                    <a:pt x="0" y="242057"/>
                  </a:lnTo>
                  <a:cubicBezTo>
                    <a:pt x="0" y="235429"/>
                    <a:pt x="5373" y="230056"/>
                    <a:pt x="12001" y="230056"/>
                  </a:cubicBezTo>
                  <a:lnTo>
                    <a:pt x="35815" y="230056"/>
                  </a:lnTo>
                  <a:lnTo>
                    <a:pt x="35815" y="19709"/>
                  </a:lnTo>
                  <a:cubicBezTo>
                    <a:pt x="35815" y="8824"/>
                    <a:pt x="44639" y="0"/>
                    <a:pt x="55524" y="0"/>
                  </a:cubicBez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 cap="flat" cmpd="sng" algn="ctr">
              <a:solidFill>
                <a:srgbClr val="9DAB99">
                  <a:lumMod val="90000"/>
                </a:srgbClr>
              </a:solidFill>
              <a:prstDash val="solid"/>
            </a:ln>
            <a:effectLst/>
          </p:spPr>
          <p:txBody>
            <a:bodyPr rot="0" spcFirstLastPara="0" vert="horz" wrap="square" lIns="108000" tIns="36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Start</a:t>
              </a:r>
            </a:p>
          </p:txBody>
        </p:sp>
        <p:cxnSp>
          <p:nvCxnSpPr>
            <p:cNvPr id="66" name="Rechte verbindingslijn 65">
              <a:extLst>
                <a:ext uri="{FF2B5EF4-FFF2-40B4-BE49-F238E27FC236}">
                  <a16:creationId xmlns:a16="http://schemas.microsoft.com/office/drawing/2014/main" id="{C3AAF1EA-6F8D-481D-8838-22DBC5413BE7}"/>
                </a:ext>
              </a:extLst>
            </p:cNvPr>
            <p:cNvCxnSpPr>
              <a:cxnSpLocks/>
            </p:cNvCxnSpPr>
            <p:nvPr/>
          </p:nvCxnSpPr>
          <p:spPr>
            <a:xfrm>
              <a:off x="-3521423" y="1600939"/>
              <a:ext cx="4214015" cy="0"/>
            </a:xfrm>
            <a:prstGeom prst="line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</a:ln>
            <a:effectLst/>
          </p:spPr>
        </p:cxnSp>
        <p:grpSp>
          <p:nvGrpSpPr>
            <p:cNvPr id="67" name="Groep 66">
              <a:extLst>
                <a:ext uri="{FF2B5EF4-FFF2-40B4-BE49-F238E27FC236}">
                  <a16:creationId xmlns:a16="http://schemas.microsoft.com/office/drawing/2014/main" id="{DFE0C172-BC2D-4D64-BDB6-CDF2202E72B8}"/>
                </a:ext>
              </a:extLst>
            </p:cNvPr>
            <p:cNvGrpSpPr/>
            <p:nvPr userDrawn="1"/>
          </p:nvGrpSpPr>
          <p:grpSpPr>
            <a:xfrm flipH="1">
              <a:off x="-2613177" y="1836300"/>
              <a:ext cx="313472" cy="324076"/>
              <a:chOff x="-2613177" y="1836300"/>
              <a:chExt cx="313472" cy="324076"/>
            </a:xfrm>
          </p:grpSpPr>
          <p:sp>
            <p:nvSpPr>
              <p:cNvPr id="68" name="Afgeronde rechthoek 69">
                <a:extLst>
                  <a:ext uri="{FF2B5EF4-FFF2-40B4-BE49-F238E27FC236}">
                    <a16:creationId xmlns:a16="http://schemas.microsoft.com/office/drawing/2014/main" id="{61516DF4-C97E-472B-A649-DEF3C006D0D3}"/>
                  </a:ext>
                </a:extLst>
              </p:cNvPr>
              <p:cNvSpPr/>
              <p:nvPr userDrawn="1"/>
            </p:nvSpPr>
            <p:spPr>
              <a:xfrm>
                <a:off x="-2613177" y="1836300"/>
                <a:ext cx="313472" cy="324076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E88D2C4A-19E7-4422-B250-8498F51DA8F7}"/>
                  </a:ext>
                </a:extLst>
              </p:cNvPr>
              <p:cNvSpPr/>
              <p:nvPr userDrawn="1"/>
            </p:nvSpPr>
            <p:spPr>
              <a:xfrm>
                <a:off x="-2533793" y="1917462"/>
                <a:ext cx="49894" cy="17163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A5208688-A8E9-4B12-BD22-7E21B50E632F}"/>
                  </a:ext>
                </a:extLst>
              </p:cNvPr>
              <p:cNvSpPr/>
              <p:nvPr userDrawn="1"/>
            </p:nvSpPr>
            <p:spPr>
              <a:xfrm>
                <a:off x="-2533793" y="2029642"/>
                <a:ext cx="49894" cy="17163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C1EC612B-15F0-4635-A1FD-033A04B859B5}"/>
                  </a:ext>
                </a:extLst>
              </p:cNvPr>
              <p:cNvSpPr/>
              <p:nvPr userDrawn="1"/>
            </p:nvSpPr>
            <p:spPr>
              <a:xfrm>
                <a:off x="-2533793" y="2060401"/>
                <a:ext cx="49894" cy="17163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424D998B-A988-4F8D-8B18-3037CE5FE02A}"/>
                  </a:ext>
                </a:extLst>
              </p:cNvPr>
              <p:cNvSpPr/>
              <p:nvPr userDrawn="1"/>
            </p:nvSpPr>
            <p:spPr>
              <a:xfrm>
                <a:off x="-2463566" y="1917462"/>
                <a:ext cx="110783" cy="17163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73" name="Rechthoek 72">
                <a:extLst>
                  <a:ext uri="{FF2B5EF4-FFF2-40B4-BE49-F238E27FC236}">
                    <a16:creationId xmlns:a16="http://schemas.microsoft.com/office/drawing/2014/main" id="{9892A9BE-4BF8-419B-9D77-7D83C0A1FB6D}"/>
                  </a:ext>
                </a:extLst>
              </p:cNvPr>
              <p:cNvSpPr/>
              <p:nvPr userDrawn="1"/>
            </p:nvSpPr>
            <p:spPr>
              <a:xfrm>
                <a:off x="-2463566" y="2029642"/>
                <a:ext cx="110783" cy="17163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74" name="Rechthoek 73">
                <a:extLst>
                  <a:ext uri="{FF2B5EF4-FFF2-40B4-BE49-F238E27FC236}">
                    <a16:creationId xmlns:a16="http://schemas.microsoft.com/office/drawing/2014/main" id="{C45066B9-85D1-42C4-BAB7-65B5653794A9}"/>
                  </a:ext>
                </a:extLst>
              </p:cNvPr>
              <p:cNvSpPr/>
              <p:nvPr userDrawn="1"/>
            </p:nvSpPr>
            <p:spPr>
              <a:xfrm>
                <a:off x="-2463566" y="2060401"/>
                <a:ext cx="19386" cy="17163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75" name="Rechthoek 74">
                <a:extLst>
                  <a:ext uri="{FF2B5EF4-FFF2-40B4-BE49-F238E27FC236}">
                    <a16:creationId xmlns:a16="http://schemas.microsoft.com/office/drawing/2014/main" id="{D509E1D1-2E87-42B0-8ED4-3639463FD97A}"/>
                  </a:ext>
                </a:extLst>
              </p:cNvPr>
              <p:cNvSpPr/>
              <p:nvPr userDrawn="1"/>
            </p:nvSpPr>
            <p:spPr>
              <a:xfrm>
                <a:off x="-2463566" y="1954083"/>
                <a:ext cx="110783" cy="17163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76" name="Rechthoek 75">
                <a:extLst>
                  <a:ext uri="{FF2B5EF4-FFF2-40B4-BE49-F238E27FC236}">
                    <a16:creationId xmlns:a16="http://schemas.microsoft.com/office/drawing/2014/main" id="{4142553F-BC77-45ED-9F88-13220EF1112E}"/>
                  </a:ext>
                </a:extLst>
              </p:cNvPr>
              <p:cNvSpPr/>
              <p:nvPr userDrawn="1"/>
            </p:nvSpPr>
            <p:spPr>
              <a:xfrm>
                <a:off x="-2463566" y="1992762"/>
                <a:ext cx="66123" cy="22844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77" name="Rechthoek 76">
                <a:extLst>
                  <a:ext uri="{FF2B5EF4-FFF2-40B4-BE49-F238E27FC236}">
                    <a16:creationId xmlns:a16="http://schemas.microsoft.com/office/drawing/2014/main" id="{B6166E0B-26D8-438C-8884-DB863EE2C2F8}"/>
                  </a:ext>
                </a:extLst>
              </p:cNvPr>
              <p:cNvSpPr/>
              <p:nvPr userDrawn="1"/>
            </p:nvSpPr>
            <p:spPr>
              <a:xfrm>
                <a:off x="-2463566" y="1891509"/>
                <a:ext cx="9693" cy="17163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78" name="Rechthoek 77">
                <a:extLst>
                  <a:ext uri="{FF2B5EF4-FFF2-40B4-BE49-F238E27FC236}">
                    <a16:creationId xmlns:a16="http://schemas.microsoft.com/office/drawing/2014/main" id="{98D98984-474F-42C2-A901-161A291E73A7}"/>
                  </a:ext>
                </a:extLst>
              </p:cNvPr>
              <p:cNvSpPr/>
              <p:nvPr userDrawn="1"/>
            </p:nvSpPr>
            <p:spPr>
              <a:xfrm>
                <a:off x="-2463566" y="2088004"/>
                <a:ext cx="9693" cy="17163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79" name="Vrije vorm 81">
                <a:extLst>
                  <a:ext uri="{FF2B5EF4-FFF2-40B4-BE49-F238E27FC236}">
                    <a16:creationId xmlns:a16="http://schemas.microsoft.com/office/drawing/2014/main" id="{972FCEFD-2131-4886-AB26-47210906AA6B}"/>
                  </a:ext>
                </a:extLst>
              </p:cNvPr>
              <p:cNvSpPr/>
              <p:nvPr userDrawn="1"/>
            </p:nvSpPr>
            <p:spPr>
              <a:xfrm>
                <a:off x="-2560099" y="1948355"/>
                <a:ext cx="83088" cy="66075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003C75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120" name="Textfield placeholder">
              <a:extLst>
                <a:ext uri="{FF2B5EF4-FFF2-40B4-BE49-F238E27FC236}">
                  <a16:creationId xmlns:a16="http://schemas.microsoft.com/office/drawing/2014/main" id="{BB5A74E4-367F-436A-88AF-4EECA39C9AD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3341553" y="3300318"/>
              <a:ext cx="3794626" cy="2615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48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696600" marR="0" lvl="1" indent="-4680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400"/>
                </a:spcAft>
                <a:buClr>
                  <a:schemeClr val="accent2"/>
                </a:buClr>
                <a:buSzPct val="100000"/>
                <a:buFont typeface="Century Gothic" panose="020B0502020202020204" pitchFamily="34" charset="0"/>
                <a:buChar char="▬"/>
                <a:tabLst/>
                <a:defRPr/>
              </a:pPr>
              <a:r>
                <a:rPr lang="nl-NL" sz="2000" kern="12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Tweede niveau (20pt)</a:t>
              </a:r>
            </a:p>
          </p:txBody>
        </p:sp>
        <p:sp>
          <p:nvSpPr>
            <p:cNvPr id="121" name="Textfield placeholder">
              <a:extLst>
                <a:ext uri="{FF2B5EF4-FFF2-40B4-BE49-F238E27FC236}">
                  <a16:creationId xmlns:a16="http://schemas.microsoft.com/office/drawing/2014/main" id="{3F53EC3E-915F-4E09-B4B0-13AD082172B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3070129" y="3727907"/>
              <a:ext cx="3762721" cy="2615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48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64875" marR="0" lvl="2" indent="-4680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400"/>
                </a:spcAft>
                <a:buClr>
                  <a:schemeClr val="accent2"/>
                </a:buClr>
                <a:buSzPct val="100000"/>
                <a:buFont typeface="Century Gothic" panose="020B0502020202020204" pitchFamily="34" charset="0"/>
                <a:buChar char="▬"/>
                <a:tabLst/>
                <a:defRPr/>
              </a:pPr>
              <a:r>
                <a:rPr lang="nl-NL" sz="1800" kern="12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Derde niveau (18pt)</a:t>
              </a:r>
            </a:p>
          </p:txBody>
        </p:sp>
        <p:sp>
          <p:nvSpPr>
            <p:cNvPr id="122" name="Textfield placeholder">
              <a:extLst>
                <a:ext uri="{FF2B5EF4-FFF2-40B4-BE49-F238E27FC236}">
                  <a16:creationId xmlns:a16="http://schemas.microsoft.com/office/drawing/2014/main" id="{4B3DBD31-4DBA-4FA8-8E47-CD6FDC06EF1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2613177" y="4155496"/>
              <a:ext cx="3305769" cy="2615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48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64875" marR="0" lvl="2" indent="-4680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400"/>
                </a:spcAft>
                <a:buClr>
                  <a:schemeClr val="accent2"/>
                </a:buClr>
                <a:buSzPct val="100000"/>
                <a:buFont typeface="Century Gothic" panose="020B0502020202020204" pitchFamily="34" charset="0"/>
                <a:buChar char="▬"/>
                <a:tabLst/>
                <a:defRPr/>
              </a:pPr>
              <a:r>
                <a:rPr lang="nl-NL" sz="1600" kern="12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Vierde niveau (16pt)</a:t>
              </a:r>
            </a:p>
          </p:txBody>
        </p:sp>
        <p:sp>
          <p:nvSpPr>
            <p:cNvPr id="123" name="Textfield placeholder">
              <a:extLst>
                <a:ext uri="{FF2B5EF4-FFF2-40B4-BE49-F238E27FC236}">
                  <a16:creationId xmlns:a16="http://schemas.microsoft.com/office/drawing/2014/main" id="{6FB8D7E3-9F3D-4EF0-9C8A-088786311FC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2188113" y="4583085"/>
              <a:ext cx="2880705" cy="2615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48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64875" marR="0" lvl="2" indent="-4680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400"/>
                </a:spcAft>
                <a:buClr>
                  <a:schemeClr val="accent2"/>
                </a:buClr>
                <a:buSzPct val="100000"/>
                <a:buFont typeface="Century Gothic" panose="020B0502020202020204" pitchFamily="34" charset="0"/>
                <a:buChar char="▬"/>
                <a:tabLst/>
                <a:defRPr/>
              </a:pPr>
              <a:r>
                <a:rPr lang="nl-NL" sz="1600" kern="12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Vijfde niveau (16pt)</a:t>
              </a:r>
            </a:p>
          </p:txBody>
        </p:sp>
      </p:grp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216624FE-7E7B-417B-954A-44EECD185F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00752"/>
            <a:ext cx="90018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81637484-A90B-4745-B275-9C1F0E105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24" name="Rechthoek 123">
            <a:extLst>
              <a:ext uri="{FF2B5EF4-FFF2-40B4-BE49-F238E27FC236}">
                <a16:creationId xmlns:a16="http://schemas.microsoft.com/office/drawing/2014/main" id="{F7DE521A-FD28-4674-8870-99C9719D9BA8}"/>
              </a:ext>
            </a:extLst>
          </p:cNvPr>
          <p:cNvSpPr/>
          <p:nvPr/>
        </p:nvSpPr>
        <p:spPr>
          <a:xfrm>
            <a:off x="12580194" y="352036"/>
            <a:ext cx="4366686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Voettekst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aanpassen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van de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5" name="Rechte verbindingslijn 124">
            <a:extLst>
              <a:ext uri="{FF2B5EF4-FFF2-40B4-BE49-F238E27FC236}">
                <a16:creationId xmlns:a16="http://schemas.microsoft.com/office/drawing/2014/main" id="{1606B710-69A2-4620-9154-26E4E739F958}"/>
              </a:ext>
            </a:extLst>
          </p:cNvPr>
          <p:cNvCxnSpPr>
            <a:cxnSpLocks/>
          </p:cNvCxnSpPr>
          <p:nvPr/>
        </p:nvCxnSpPr>
        <p:spPr>
          <a:xfrm>
            <a:off x="12753530" y="631447"/>
            <a:ext cx="3627293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6" name="Tekstvak 125">
            <a:extLst>
              <a:ext uri="{FF2B5EF4-FFF2-40B4-BE49-F238E27FC236}">
                <a16:creationId xmlns:a16="http://schemas.microsoft.com/office/drawing/2014/main" id="{17A1C232-30B9-4B07-8AB1-FC3713EAA6F3}"/>
              </a:ext>
            </a:extLst>
          </p:cNvPr>
          <p:cNvSpPr txBox="1"/>
          <p:nvPr/>
        </p:nvSpPr>
        <p:spPr>
          <a:xfrm>
            <a:off x="12753526" y="731927"/>
            <a:ext cx="2877725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Invoegen &gt;  Groep tekst &gt; Koptekst en voettekst &gt; titel instellen bij voettekst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Insert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 &gt;  Group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text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Header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and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footer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Set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title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at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footer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27" name="Rechthoek 126">
            <a:extLst>
              <a:ext uri="{FF2B5EF4-FFF2-40B4-BE49-F238E27FC236}">
                <a16:creationId xmlns:a16="http://schemas.microsoft.com/office/drawing/2014/main" id="{595DBF75-C33F-4774-8827-9E0A498545CE}"/>
              </a:ext>
            </a:extLst>
          </p:cNvPr>
          <p:cNvSpPr/>
          <p:nvPr/>
        </p:nvSpPr>
        <p:spPr>
          <a:xfrm>
            <a:off x="12589536" y="1861361"/>
            <a:ext cx="2868384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Iconen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8" name="Rechte verbindingslijn 127">
            <a:extLst>
              <a:ext uri="{FF2B5EF4-FFF2-40B4-BE49-F238E27FC236}">
                <a16:creationId xmlns:a16="http://schemas.microsoft.com/office/drawing/2014/main" id="{D74EB6B8-DB92-4985-BEEC-A404250CE3BD}"/>
              </a:ext>
            </a:extLst>
          </p:cNvPr>
          <p:cNvCxnSpPr>
            <a:cxnSpLocks/>
          </p:cNvCxnSpPr>
          <p:nvPr/>
        </p:nvCxnSpPr>
        <p:spPr>
          <a:xfrm>
            <a:off x="12762872" y="2119801"/>
            <a:ext cx="3617951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9" name="Tekstvak 128">
            <a:extLst>
              <a:ext uri="{FF2B5EF4-FFF2-40B4-BE49-F238E27FC236}">
                <a16:creationId xmlns:a16="http://schemas.microsoft.com/office/drawing/2014/main" id="{BD41E6CE-F692-4727-823E-4195EF1427C4}"/>
              </a:ext>
            </a:extLst>
          </p:cNvPr>
          <p:cNvSpPr txBox="1"/>
          <p:nvPr/>
        </p:nvSpPr>
        <p:spPr>
          <a:xfrm>
            <a:off x="12762868" y="2189940"/>
            <a:ext cx="3617950" cy="130687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iconen in te voegen, kopieer je ze van de laatste slide, selecteer je het vakje waar het moet komen en druk je CTRL+V.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Kleuren aanpassen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Icoon selecteren &gt; lint bovenaan &gt; vormcontour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OF </a:t>
            </a:r>
            <a:r>
              <a:rPr kumimoji="0" lang="nl-BE" sz="1100" b="0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Icoon selecteren &gt; rechtermuisknop &gt; vormcontour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icon &gt; lint bovenaan &gt; 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shape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contour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OR </a:t>
            </a:r>
            <a:r>
              <a:rPr kumimoji="0" lang="nl-BE" sz="1100" b="0" i="0" u="none" strike="noStrike" kern="0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 icon &gt; rechtermuisknop &gt; </a:t>
            </a:r>
            <a:r>
              <a:rPr kumimoji="0" lang="nl-BE" sz="1100" b="0" i="0" u="none" strike="noStrike" kern="0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shape</a:t>
            </a:r>
            <a:r>
              <a:rPr kumimoji="0" lang="nl-BE" sz="1100" b="0" i="0" u="none" strike="noStrike" kern="0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contour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515D763A-B394-4593-A8EB-D92117ECA1B4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>
            <a:off x="11442114" y="463348"/>
            <a:ext cx="593464" cy="2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24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  <p:sldLayoutId id="2147483712" r:id="rId29"/>
    <p:sldLayoutId id="2147483713" r:id="rId30"/>
    <p:sldLayoutId id="2147483714" r:id="rId31"/>
    <p:sldLayoutId id="2147483715" r:id="rId32"/>
    <p:sldLayoutId id="2147483716" r:id="rId33"/>
    <p:sldLayoutId id="2147483717" r:id="rId34"/>
    <p:sldLayoutId id="2147483718" r:id="rId35"/>
    <p:sldLayoutId id="2147483719" r:id="rId36"/>
    <p:sldLayoutId id="2147483720" r:id="rId37"/>
    <p:sldLayoutId id="2147483721" r:id="rId38"/>
    <p:sldLayoutId id="2147483722" r:id="rId39"/>
    <p:sldLayoutId id="2147483725" r:id="rId40"/>
    <p:sldLayoutId id="2147483726" r:id="rId41"/>
    <p:sldLayoutId id="2147483727" r:id="rId42"/>
    <p:sldLayoutId id="2147483728" r:id="rId4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400" b="0" kern="1200" dirty="0" smtClean="0"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atin typeface="+mj-lt"/>
          <a:ea typeface="+mj-ea"/>
          <a:cs typeface="+mj-cs"/>
        </a:defRPr>
      </a:lvl1pPr>
    </p:titleStyle>
    <p:bodyStyle>
      <a:lvl1pPr marL="468000" indent="-4680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Tx/>
        <a:buBlip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00000" indent="-4320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Blip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332000" indent="-4320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Blip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64000" indent="-4320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Blip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96000" indent="-4320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Blip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ssqltips.com/sql-server-video/761/migrating-sql-server-integration-services-to-the-cloud/" TargetMode="External"/><Relationship Id="rId1" Type="http://schemas.openxmlformats.org/officeDocument/2006/relationships/slideLayout" Target="../slideLayouts/slideLayout4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6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66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be.com/watch?v=Fct1dcZMyWs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thrinewilhelmsen.net/series/beginners-guide-azure-data-factory/" TargetMode="External"/><Relationship Id="rId2" Type="http://schemas.openxmlformats.org/officeDocument/2006/relationships/hyperlink" Target="https://www.mssqltips.com/sqlservertutorial/9392/introduction-to-azure-data-factory/" TargetMode="External"/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4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6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6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qlkover.com/dynamically-map-json-to-sql-in-azure-data-factory/" TargetMode="External"/><Relationship Id="rId2" Type="http://schemas.openxmlformats.org/officeDocument/2006/relationships/hyperlink" Target="https://sqlkover.com/dynamic-datasets-in-azure-data-factory/" TargetMode="External"/><Relationship Id="rId1" Type="http://schemas.openxmlformats.org/officeDocument/2006/relationships/slideLayout" Target="../slideLayouts/slideLayout40.xml"/><Relationship Id="rId5" Type="http://schemas.openxmlformats.org/officeDocument/2006/relationships/hyperlink" Target="https://www.mssqltips.com/sqlservertutorial/9392/introduction-to-azure-data-factory/" TargetMode="External"/><Relationship Id="rId4" Type="http://schemas.openxmlformats.org/officeDocument/2006/relationships/hyperlink" Target="https://www.cathrinewilhelmsen.net/series/beginners-guide-azure-data-factory/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D84C2D4-A9B0-9462-48D9-81618A5E29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Migrate your SSIS skills to ADF</a:t>
            </a:r>
            <a:endParaRPr lang="nl-BE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E47470EA-B5C1-BAB4-F649-B9DC54E649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Koen Verbeeck – He/him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7785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4EE3576-AD0E-463D-8D76-F6D62A36B0CA}"/>
              </a:ext>
            </a:extLst>
          </p:cNvPr>
          <p:cNvSpPr/>
          <p:nvPr/>
        </p:nvSpPr>
        <p:spPr>
          <a:xfrm>
            <a:off x="8640034" y="313167"/>
            <a:ext cx="3315728" cy="2273647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743D7A6-E556-4B3F-9273-AFA26241F5DD}"/>
              </a:ext>
            </a:extLst>
          </p:cNvPr>
          <p:cNvSpPr/>
          <p:nvPr/>
        </p:nvSpPr>
        <p:spPr>
          <a:xfrm>
            <a:off x="661087" y="285476"/>
            <a:ext cx="4009767" cy="2273647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CAB0C37-1992-4B9E-BCB3-78BA03496026}"/>
              </a:ext>
            </a:extLst>
          </p:cNvPr>
          <p:cNvCxnSpPr/>
          <p:nvPr/>
        </p:nvCxnSpPr>
        <p:spPr>
          <a:xfrm>
            <a:off x="111211" y="3632894"/>
            <a:ext cx="12080789" cy="0"/>
          </a:xfrm>
          <a:prstGeom prst="line">
            <a:avLst/>
          </a:prstGeom>
          <a:ln w="317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0FAACD1-8E07-4509-B298-E288013182FC}"/>
              </a:ext>
            </a:extLst>
          </p:cNvPr>
          <p:cNvSpPr txBox="1"/>
          <p:nvPr/>
        </p:nvSpPr>
        <p:spPr>
          <a:xfrm>
            <a:off x="111211" y="3138623"/>
            <a:ext cx="2804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Cloud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BCE979-7DAB-43EC-B4C3-563748980269}"/>
              </a:ext>
            </a:extLst>
          </p:cNvPr>
          <p:cNvSpPr txBox="1"/>
          <p:nvPr/>
        </p:nvSpPr>
        <p:spPr>
          <a:xfrm>
            <a:off x="111211" y="3684377"/>
            <a:ext cx="2804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On-premises</a:t>
            </a:r>
          </a:p>
        </p:txBody>
      </p:sp>
      <p:pic>
        <p:nvPicPr>
          <p:cNvPr id="3076" name="Picture 4" descr="Gerelateerde afbeelding">
            <a:extLst>
              <a:ext uri="{FF2B5EF4-FFF2-40B4-BE49-F238E27FC236}">
                <a16:creationId xmlns:a16="http://schemas.microsoft.com/office/drawing/2014/main" id="{CAFA37F9-FE22-477E-A8FA-DB6B61D86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619" y="4278406"/>
            <a:ext cx="1096576" cy="113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CB4424-DDEB-4EBA-90FE-AA5920EBF923}"/>
              </a:ext>
            </a:extLst>
          </p:cNvPr>
          <p:cNvSpPr txBox="1"/>
          <p:nvPr/>
        </p:nvSpPr>
        <p:spPr>
          <a:xfrm>
            <a:off x="1930447" y="5392005"/>
            <a:ext cx="109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SSDT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52EC23-715B-4CB1-8DB6-7F0A252F98DF}"/>
              </a:ext>
            </a:extLst>
          </p:cNvPr>
          <p:cNvCxnSpPr/>
          <p:nvPr/>
        </p:nvCxnSpPr>
        <p:spPr>
          <a:xfrm>
            <a:off x="3311611" y="4843255"/>
            <a:ext cx="202650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078" name="Picture 6" descr="Afbeeldingsresultaat voor sql server management studio logo">
            <a:extLst>
              <a:ext uri="{FF2B5EF4-FFF2-40B4-BE49-F238E27FC236}">
                <a16:creationId xmlns:a16="http://schemas.microsoft.com/office/drawing/2014/main" id="{E1808C1F-D725-4BB5-9797-402DE8AE1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804" y="4290164"/>
            <a:ext cx="1111593" cy="113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D0B219-D7B0-4969-B1B0-5F404B07447D}"/>
              </a:ext>
            </a:extLst>
          </p:cNvPr>
          <p:cNvSpPr txBox="1"/>
          <p:nvPr/>
        </p:nvSpPr>
        <p:spPr>
          <a:xfrm>
            <a:off x="9480466" y="5473217"/>
            <a:ext cx="109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SSMS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73E2A9-53C7-4B28-A2B0-77A06D8EC998}"/>
              </a:ext>
            </a:extLst>
          </p:cNvPr>
          <p:cNvCxnSpPr/>
          <p:nvPr/>
        </p:nvCxnSpPr>
        <p:spPr>
          <a:xfrm>
            <a:off x="7035114" y="4861998"/>
            <a:ext cx="2026508" cy="0"/>
          </a:xfrm>
          <a:prstGeom prst="straightConnector1">
            <a:avLst/>
          </a:prstGeom>
          <a:ln w="31750">
            <a:solidFill>
              <a:schemeClr val="accent3"/>
            </a:solidFill>
            <a:headEnd type="triangle"/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10659A2-F760-458D-AFF5-32274AD2379F}"/>
              </a:ext>
            </a:extLst>
          </p:cNvPr>
          <p:cNvSpPr txBox="1"/>
          <p:nvPr/>
        </p:nvSpPr>
        <p:spPr>
          <a:xfrm>
            <a:off x="3521676" y="4959869"/>
            <a:ext cx="1816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author &amp; deploy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376D61-3F22-4084-9191-C0BFFCA1F36A}"/>
              </a:ext>
            </a:extLst>
          </p:cNvPr>
          <p:cNvSpPr txBox="1"/>
          <p:nvPr/>
        </p:nvSpPr>
        <p:spPr>
          <a:xfrm>
            <a:off x="7078361" y="4959869"/>
            <a:ext cx="2026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manage &amp; schedule</a:t>
            </a:r>
          </a:p>
        </p:txBody>
      </p:sp>
      <p:pic>
        <p:nvPicPr>
          <p:cNvPr id="3080" name="Picture 8" descr="Afbeeldingsresultaat voor azure data factory v2">
            <a:extLst>
              <a:ext uri="{FF2B5EF4-FFF2-40B4-BE49-F238E27FC236}">
                <a16:creationId xmlns:a16="http://schemas.microsoft.com/office/drawing/2014/main" id="{E33A1C85-0040-4FBB-A6B6-1350961CD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34" y="665059"/>
            <a:ext cx="1176338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EB4C2A3-ADB8-4FD8-809A-A420C4F7EA7C}"/>
              </a:ext>
            </a:extLst>
          </p:cNvPr>
          <p:cNvSpPr txBox="1"/>
          <p:nvPr/>
        </p:nvSpPr>
        <p:spPr>
          <a:xfrm>
            <a:off x="1185221" y="2135211"/>
            <a:ext cx="755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ADF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DBFC6-6C04-452C-88FC-3301ADD7EFDC}"/>
              </a:ext>
            </a:extLst>
          </p:cNvPr>
          <p:cNvSpPr txBox="1"/>
          <p:nvPr/>
        </p:nvSpPr>
        <p:spPr>
          <a:xfrm>
            <a:off x="2272919" y="656844"/>
            <a:ext cx="2287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provisioning &amp; management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A4CAB36-AC83-4BA4-9F5C-A37319628748}"/>
              </a:ext>
            </a:extLst>
          </p:cNvPr>
          <p:cNvSpPr/>
          <p:nvPr/>
        </p:nvSpPr>
        <p:spPr>
          <a:xfrm>
            <a:off x="4997580" y="270031"/>
            <a:ext cx="3315728" cy="2273647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9CB50F-48C3-4908-9F95-4AE7E06D0952}"/>
              </a:ext>
            </a:extLst>
          </p:cNvPr>
          <p:cNvSpPr txBox="1"/>
          <p:nvPr/>
        </p:nvSpPr>
        <p:spPr>
          <a:xfrm>
            <a:off x="10444293" y="841509"/>
            <a:ext cx="1511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Azure Files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7563A6-1B29-461F-98B1-25F298C17359}"/>
              </a:ext>
            </a:extLst>
          </p:cNvPr>
          <p:cNvSpPr txBox="1"/>
          <p:nvPr/>
        </p:nvSpPr>
        <p:spPr>
          <a:xfrm>
            <a:off x="6599598" y="676281"/>
            <a:ext cx="17764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Azure-SSIS IR (Azure Compute)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AF0D5A9-CC1B-414A-B141-7D1678158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3991" y="751782"/>
            <a:ext cx="1345684" cy="1255304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1A2353E-3E09-4BBB-9AE6-EDCCF49B5188}"/>
              </a:ext>
            </a:extLst>
          </p:cNvPr>
          <p:cNvCxnSpPr>
            <a:cxnSpLocks/>
          </p:cNvCxnSpPr>
          <p:nvPr/>
        </p:nvCxnSpPr>
        <p:spPr>
          <a:xfrm flipV="1">
            <a:off x="3204519" y="2845837"/>
            <a:ext cx="5435515" cy="1506112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1BCEB2A-5E22-4D2E-A346-6F69DAF2FF37}"/>
              </a:ext>
            </a:extLst>
          </p:cNvPr>
          <p:cNvCxnSpPr>
            <a:cxnSpLocks/>
          </p:cNvCxnSpPr>
          <p:nvPr/>
        </p:nvCxnSpPr>
        <p:spPr>
          <a:xfrm flipH="1" flipV="1">
            <a:off x="9336821" y="2966221"/>
            <a:ext cx="481914" cy="1147614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D5FF032-FFDF-4CA5-A969-933FB64D890D}"/>
              </a:ext>
            </a:extLst>
          </p:cNvPr>
          <p:cNvCxnSpPr/>
          <p:nvPr/>
        </p:nvCxnSpPr>
        <p:spPr>
          <a:xfrm>
            <a:off x="3416643" y="1808010"/>
            <a:ext cx="2026508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77B4FB7-4D90-4FE4-861D-1FC24B6C2765}"/>
              </a:ext>
            </a:extLst>
          </p:cNvPr>
          <p:cNvCxnSpPr>
            <a:cxnSpLocks/>
          </p:cNvCxnSpPr>
          <p:nvPr/>
        </p:nvCxnSpPr>
        <p:spPr>
          <a:xfrm flipV="1">
            <a:off x="3416643" y="2320562"/>
            <a:ext cx="5438265" cy="55622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050" name="Picture 2" descr="Storage - Files | Microsoft Azure Mono">
            <a:extLst>
              <a:ext uri="{FF2B5EF4-FFF2-40B4-BE49-F238E27FC236}">
                <a16:creationId xmlns:a16="http://schemas.microsoft.com/office/drawing/2014/main" id="{D3990EAD-1FAA-4643-8C12-C533CF089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946" y="4286725"/>
            <a:ext cx="1336588" cy="119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Storage - Files | Microsoft Azure Mono">
            <a:extLst>
              <a:ext uri="{FF2B5EF4-FFF2-40B4-BE49-F238E27FC236}">
                <a16:creationId xmlns:a16="http://schemas.microsoft.com/office/drawing/2014/main" id="{FB64EF65-735F-46BB-993A-6565D300A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5520" y="806201"/>
            <a:ext cx="1336588" cy="119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93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7" grpId="0" animBg="1"/>
      <p:bldP spid="16" grpId="0"/>
      <p:bldP spid="21" grpId="0"/>
      <p:bldP spid="18" grpId="0"/>
      <p:bldP spid="27" grpId="0" animBg="1"/>
      <p:bldP spid="29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9A9D0-E47F-03CA-0BDA-38B5E93DA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one of three Integration Runtimes</a:t>
            </a:r>
          </a:p>
          <a:p>
            <a:pPr lvl="1"/>
            <a:r>
              <a:rPr lang="en-US" sz="2800" dirty="0"/>
              <a:t>Azure IR – data movement &amp; activity dispatch</a:t>
            </a:r>
          </a:p>
          <a:p>
            <a:pPr lvl="1"/>
            <a:r>
              <a:rPr lang="en-US" sz="2800" dirty="0"/>
              <a:t>Self-hosted IR – data management gateway</a:t>
            </a:r>
          </a:p>
          <a:p>
            <a:pPr lvl="1"/>
            <a:r>
              <a:rPr lang="en-US" sz="2800" dirty="0"/>
              <a:t>Azure-SSIS IR – lift &amp; shift of SSIS projects</a:t>
            </a:r>
          </a:p>
          <a:p>
            <a:pPr lvl="1"/>
            <a:endParaRPr lang="en-US" sz="2800" dirty="0"/>
          </a:p>
          <a:p>
            <a:r>
              <a:rPr lang="en-US" sz="3200" dirty="0"/>
              <a:t>“SSIS scale-out cluster on VMs in the cloud”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28B79-B5C6-260B-F29C-7FDEACAE0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Azure-SSIS IR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90461B-4C36-AE47-40B0-DD79D26E1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1390" y="1548585"/>
            <a:ext cx="2015802" cy="188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13BD23-DA07-8CD2-F6F9-47A4984D6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000C31-0CEF-FB22-A805-C2758FA90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BD6903-80D4-4AE2-43CE-B775542BD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027" y="0"/>
            <a:ext cx="64988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5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e SSIS catalog in Azure SQL DB">
            <a:extLst>
              <a:ext uri="{FF2B5EF4-FFF2-40B4-BE49-F238E27FC236}">
                <a16:creationId xmlns:a16="http://schemas.microsoft.com/office/drawing/2014/main" id="{0B10AE09-2532-7B53-3239-4E9753AD0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906" y="649480"/>
            <a:ext cx="7715622" cy="2105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enter server name">
            <a:extLst>
              <a:ext uri="{FF2B5EF4-FFF2-40B4-BE49-F238E27FC236}">
                <a16:creationId xmlns:a16="http://schemas.microsoft.com/office/drawing/2014/main" id="{A358FBB7-1517-C3AC-1D7A-B3AFBE4DA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478" y="2945165"/>
            <a:ext cx="7440404" cy="341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76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29D1A2-B9E4-4C8C-918E-5AA49DF4C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flow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DC1257-A779-4E19-B70F-318845E6F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09" y="1746293"/>
            <a:ext cx="11576284" cy="25858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17D614A-EE14-4DAC-8829-7E3578A591D9}"/>
              </a:ext>
            </a:extLst>
          </p:cNvPr>
          <p:cNvCxnSpPr>
            <a:cxnSpLocks/>
          </p:cNvCxnSpPr>
          <p:nvPr/>
        </p:nvCxnSpPr>
        <p:spPr>
          <a:xfrm flipV="1">
            <a:off x="1285103" y="1746293"/>
            <a:ext cx="4559643" cy="1885999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373A9A-2D24-4EB4-AB92-DB8F598B5B4A}"/>
              </a:ext>
            </a:extLst>
          </p:cNvPr>
          <p:cNvCxnSpPr>
            <a:cxnSpLocks/>
          </p:cNvCxnSpPr>
          <p:nvPr/>
        </p:nvCxnSpPr>
        <p:spPr>
          <a:xfrm flipH="1" flipV="1">
            <a:off x="7030995" y="1710290"/>
            <a:ext cx="2137720" cy="872274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F378019-5E43-4DA5-9E61-B963BFDEDAD6}"/>
              </a:ext>
            </a:extLst>
          </p:cNvPr>
          <p:cNvSpPr txBox="1"/>
          <p:nvPr/>
        </p:nvSpPr>
        <p:spPr>
          <a:xfrm>
            <a:off x="5002426" y="1123302"/>
            <a:ext cx="4166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automatically start/stop IR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CF386F-7D78-4B1D-AECF-55DF4CADE2A2}"/>
              </a:ext>
            </a:extLst>
          </p:cNvPr>
          <p:cNvCxnSpPr>
            <a:cxnSpLocks/>
          </p:cNvCxnSpPr>
          <p:nvPr/>
        </p:nvCxnSpPr>
        <p:spPr>
          <a:xfrm>
            <a:off x="4238367" y="4142242"/>
            <a:ext cx="102974" cy="435276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2B499BB-29BF-44BE-811E-53C86B4A740D}"/>
              </a:ext>
            </a:extLst>
          </p:cNvPr>
          <p:cNvSpPr txBox="1"/>
          <p:nvPr/>
        </p:nvSpPr>
        <p:spPr>
          <a:xfrm>
            <a:off x="3735859" y="4577518"/>
            <a:ext cx="18246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coffee time!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276D71-7D85-4117-8934-AC58C9B6212E}"/>
              </a:ext>
            </a:extLst>
          </p:cNvPr>
          <p:cNvCxnSpPr>
            <a:cxnSpLocks/>
          </p:cNvCxnSpPr>
          <p:nvPr/>
        </p:nvCxnSpPr>
        <p:spPr>
          <a:xfrm flipH="1">
            <a:off x="2372497" y="4142242"/>
            <a:ext cx="251253" cy="494780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D5A2266-F935-4E13-B363-13E08746BF8B}"/>
              </a:ext>
            </a:extLst>
          </p:cNvPr>
          <p:cNvSpPr txBox="1"/>
          <p:nvPr/>
        </p:nvSpPr>
        <p:spPr>
          <a:xfrm>
            <a:off x="1145059" y="4637022"/>
            <a:ext cx="2487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do non-SSIS stuff while IR is starting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E66515-5CEE-47C0-88B9-037B9A058FF6}"/>
              </a:ext>
            </a:extLst>
          </p:cNvPr>
          <p:cNvCxnSpPr>
            <a:cxnSpLocks/>
          </p:cNvCxnSpPr>
          <p:nvPr/>
        </p:nvCxnSpPr>
        <p:spPr>
          <a:xfrm>
            <a:off x="7850661" y="3266304"/>
            <a:ext cx="1033847" cy="1182128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ED39D34-4A34-410C-85A7-D51847EE2A01}"/>
              </a:ext>
            </a:extLst>
          </p:cNvPr>
          <p:cNvCxnSpPr>
            <a:cxnSpLocks/>
          </p:cNvCxnSpPr>
          <p:nvPr/>
        </p:nvCxnSpPr>
        <p:spPr>
          <a:xfrm>
            <a:off x="6347256" y="4024730"/>
            <a:ext cx="2020328" cy="552788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D7C4CC5-8C74-4500-8B4A-4A2A2D08F5B6}"/>
              </a:ext>
            </a:extLst>
          </p:cNvPr>
          <p:cNvSpPr txBox="1"/>
          <p:nvPr/>
        </p:nvSpPr>
        <p:spPr>
          <a:xfrm>
            <a:off x="7634416" y="4626795"/>
            <a:ext cx="371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run SSIS packages</a:t>
            </a:r>
          </a:p>
        </p:txBody>
      </p:sp>
    </p:spTree>
    <p:extLst>
      <p:ext uri="{BB962C8B-B14F-4D97-AF65-F5344CB8AC3E}">
        <p14:creationId xmlns:p14="http://schemas.microsoft.com/office/powerpoint/2010/main" val="404276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7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66A9FB-463B-9E25-ED20-D36959E12F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 </a:t>
            </a:r>
            <a:br>
              <a:rPr lang="en-US" sz="16600" dirty="0"/>
            </a:br>
            <a:r>
              <a:rPr lang="en-US" sz="16600" dirty="0"/>
              <a:t>demo</a:t>
            </a:r>
            <a:endParaRPr lang="nl-BE" sz="16600" dirty="0"/>
          </a:p>
        </p:txBody>
      </p:sp>
    </p:spTree>
    <p:extLst>
      <p:ext uri="{BB962C8B-B14F-4D97-AF65-F5344CB8AC3E}">
        <p14:creationId xmlns:p14="http://schemas.microsoft.com/office/powerpoint/2010/main" val="69349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F6F57F-C0AA-422B-8F57-676F48FD5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Step 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0D905AA-F567-4754-8548-5469E913BCD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Choose location of the SSISDB</a:t>
            </a:r>
          </a:p>
        </p:txBody>
      </p:sp>
      <p:pic>
        <p:nvPicPr>
          <p:cNvPr id="5122" name="Picture 2" descr="specify details for SQL Server">
            <a:extLst>
              <a:ext uri="{FF2B5EF4-FFF2-40B4-BE49-F238E27FC236}">
                <a16:creationId xmlns:a16="http://schemas.microsoft.com/office/drawing/2014/main" id="{FFF3F6EB-EE88-43A3-A96A-4CBB34C7F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881" y="0"/>
            <a:ext cx="3814119" cy="687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08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F6F57F-C0AA-422B-8F57-676F48FD5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Step 2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0D905AA-F567-4754-8548-5469E913BC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4" y="3657599"/>
            <a:ext cx="4878377" cy="2854411"/>
          </a:xfrm>
        </p:spPr>
        <p:txBody>
          <a:bodyPr>
            <a:normAutofit/>
          </a:bodyPr>
          <a:lstStyle/>
          <a:p>
            <a:r>
              <a:rPr lang="en-US" sz="2800" dirty="0"/>
              <a:t>Add some PowerShell cmdlets to your machine and create an ADF v2 instance </a:t>
            </a:r>
          </a:p>
        </p:txBody>
      </p:sp>
      <p:pic>
        <p:nvPicPr>
          <p:cNvPr id="6146" name="Picture 2" descr="configure data factory">
            <a:extLst>
              <a:ext uri="{FF2B5EF4-FFF2-40B4-BE49-F238E27FC236}">
                <a16:creationId xmlns:a16="http://schemas.microsoft.com/office/drawing/2014/main" id="{C140A554-A1E3-4A34-A879-D475A3A5F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933" y="-30892"/>
            <a:ext cx="6003177" cy="688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566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F6F57F-C0AA-422B-8F57-676F48FD5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Step 3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0D905AA-F567-4754-8548-5469E913BC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4726862" cy="1371600"/>
          </a:xfrm>
        </p:spPr>
        <p:txBody>
          <a:bodyPr>
            <a:normAutofit/>
          </a:bodyPr>
          <a:lstStyle/>
          <a:p>
            <a:r>
              <a:rPr lang="en-US" sz="2800" dirty="0"/>
              <a:t>Choose the Azure-SSIS node size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11D323-26D0-4DAC-80E9-BF6E9D6FF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47" y="0"/>
            <a:ext cx="64988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1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F6F57F-C0AA-422B-8F57-676F48FD5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Step 4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0D905AA-F567-4754-8548-5469E913BC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4726862" cy="1371600"/>
          </a:xfrm>
        </p:spPr>
        <p:txBody>
          <a:bodyPr>
            <a:normAutofit/>
          </a:bodyPr>
          <a:lstStyle/>
          <a:p>
            <a:r>
              <a:rPr lang="en-US" sz="2800" dirty="0"/>
              <a:t>Choose where to store your packages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BD101E-B916-426A-AC26-38BAF8625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00" y="668329"/>
            <a:ext cx="73533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35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E9CC81-A8F4-4439-A4CA-3ADB2CF4B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</a:t>
            </a:r>
            <a:endParaRPr lang="nl-BE" dirty="0"/>
          </a:p>
        </p:txBody>
      </p:sp>
      <p:pic>
        <p:nvPicPr>
          <p:cNvPr id="1026" name="Picture 2" descr="Duvel Beer Glass | Roberts &amp; Speight Wine Merchants &amp; Delicatessen">
            <a:extLst>
              <a:ext uri="{FF2B5EF4-FFF2-40B4-BE49-F238E27FC236}">
                <a16:creationId xmlns:a16="http://schemas.microsoft.com/office/drawing/2014/main" id="{5EC29D78-2384-45FC-B6AF-C98114F50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339" y="990899"/>
            <a:ext cx="2367661" cy="426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AA10CD-9D1C-4C49-B5AE-58226636C5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421842"/>
            <a:ext cx="2545080" cy="10268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161C8D-663B-4479-82E4-47BE03A5F6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907" y="5276137"/>
            <a:ext cx="2289053" cy="12913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567CC35-AC26-4F78-A0DA-AF4C0D772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4186" y="5436990"/>
            <a:ext cx="3074347" cy="996547"/>
          </a:xfrm>
          <a:prstGeom prst="rect">
            <a:avLst/>
          </a:prstGeom>
        </p:spPr>
      </p:pic>
      <p:pic>
        <p:nvPicPr>
          <p:cNvPr id="1030" name="Picture 6" descr="LinkedIn logo">
            <a:extLst>
              <a:ext uri="{FF2B5EF4-FFF2-40B4-BE49-F238E27FC236}">
                <a16:creationId xmlns:a16="http://schemas.microsoft.com/office/drawing/2014/main" id="{ABD504F5-71D8-476F-9098-E5AC76643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4193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89FB90-D1F7-49D7-932B-7A915FE0122D}"/>
              </a:ext>
            </a:extLst>
          </p:cNvPr>
          <p:cNvSpPr txBox="1"/>
          <p:nvPr/>
        </p:nvSpPr>
        <p:spPr>
          <a:xfrm>
            <a:off x="2028824" y="1820905"/>
            <a:ext cx="2900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0274B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Koen Verbeeck</a:t>
            </a:r>
          </a:p>
        </p:txBody>
      </p:sp>
      <p:pic>
        <p:nvPicPr>
          <p:cNvPr id="1032" name="Picture 8" descr="Download Twitter Logo Png Transparent Background - Logo Twitter Png PNG  Image with No Background - PNGkey.com">
            <a:extLst>
              <a:ext uri="{FF2B5EF4-FFF2-40B4-BE49-F238E27FC236}">
                <a16:creationId xmlns:a16="http://schemas.microsoft.com/office/drawing/2014/main" id="{1A0F28DB-B120-4149-A9BF-B5891541B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45" y="275563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2E475E7-96DF-4E92-BDAA-A0A65DA568CE}"/>
              </a:ext>
            </a:extLst>
          </p:cNvPr>
          <p:cNvSpPr txBox="1"/>
          <p:nvPr/>
        </p:nvSpPr>
        <p:spPr>
          <a:xfrm>
            <a:off x="2028824" y="2832243"/>
            <a:ext cx="2900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00AEE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@Ko_Ver</a:t>
            </a:r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BFF25780-A8C4-4535-819C-7DA44AC5906F}"/>
              </a:ext>
            </a:extLst>
          </p:cNvPr>
          <p:cNvSpPr/>
          <p:nvPr/>
        </p:nvSpPr>
        <p:spPr>
          <a:xfrm>
            <a:off x="836345" y="3788492"/>
            <a:ext cx="838200" cy="739733"/>
          </a:xfrm>
          <a:custGeom>
            <a:avLst/>
            <a:gdLst>
              <a:gd name="connsiteX0" fmla="*/ 1048173 w 1144481"/>
              <a:gd name="connsiteY0" fmla="*/ 354330 h 688551"/>
              <a:gd name="connsiteX1" fmla="*/ 1144482 w 1144481"/>
              <a:gd name="connsiteY1" fmla="*/ 514138 h 688551"/>
              <a:gd name="connsiteX2" fmla="*/ 1024467 w 1144481"/>
              <a:gd name="connsiteY2" fmla="*/ 683048 h 688551"/>
              <a:gd name="connsiteX3" fmla="*/ 1000760 w 1144481"/>
              <a:gd name="connsiteY3" fmla="*/ 688552 h 688551"/>
              <a:gd name="connsiteX4" fmla="*/ 174413 w 1144481"/>
              <a:gd name="connsiteY4" fmla="*/ 688552 h 688551"/>
              <a:gd name="connsiteX5" fmla="*/ 0 w 1144481"/>
              <a:gd name="connsiteY5" fmla="*/ 495935 h 688551"/>
              <a:gd name="connsiteX6" fmla="*/ 174413 w 1144481"/>
              <a:gd name="connsiteY6" fmla="*/ 303318 h 688551"/>
              <a:gd name="connsiteX7" fmla="*/ 194310 w 1144481"/>
              <a:gd name="connsiteY7" fmla="*/ 305223 h 688551"/>
              <a:gd name="connsiteX8" fmla="*/ 327025 w 1144481"/>
              <a:gd name="connsiteY8" fmla="*/ 225213 h 688551"/>
              <a:gd name="connsiteX9" fmla="*/ 370628 w 1144481"/>
              <a:gd name="connsiteY9" fmla="*/ 232410 h 688551"/>
              <a:gd name="connsiteX10" fmla="*/ 370628 w 1144481"/>
              <a:gd name="connsiteY10" fmla="*/ 225213 h 688551"/>
              <a:gd name="connsiteX11" fmla="*/ 574040 w 1144481"/>
              <a:gd name="connsiteY11" fmla="*/ 0 h 688551"/>
              <a:gd name="connsiteX12" fmla="*/ 757555 w 1144481"/>
              <a:gd name="connsiteY12" fmla="*/ 130810 h 688551"/>
              <a:gd name="connsiteX13" fmla="*/ 853863 w 1144481"/>
              <a:gd name="connsiteY13" fmla="*/ 101812 h 688551"/>
              <a:gd name="connsiteX14" fmla="*/ 1050078 w 1144481"/>
              <a:gd name="connsiteY14" fmla="*/ 319828 h 688551"/>
              <a:gd name="connsiteX15" fmla="*/ 1048173 w 1144481"/>
              <a:gd name="connsiteY15" fmla="*/ 354330 h 688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4481" h="688551">
                <a:moveTo>
                  <a:pt x="1048173" y="354330"/>
                </a:moveTo>
                <a:cubicBezTo>
                  <a:pt x="1106382" y="381635"/>
                  <a:pt x="1144482" y="443442"/>
                  <a:pt x="1144482" y="514138"/>
                </a:cubicBezTo>
                <a:cubicBezTo>
                  <a:pt x="1144482" y="595842"/>
                  <a:pt x="1093682" y="664845"/>
                  <a:pt x="1024467" y="683048"/>
                </a:cubicBezTo>
                <a:lnTo>
                  <a:pt x="1000760" y="688552"/>
                </a:lnTo>
                <a:lnTo>
                  <a:pt x="174413" y="688552"/>
                </a:lnTo>
                <a:cubicBezTo>
                  <a:pt x="78105" y="688552"/>
                  <a:pt x="0" y="601345"/>
                  <a:pt x="0" y="495935"/>
                </a:cubicBezTo>
                <a:cubicBezTo>
                  <a:pt x="0" y="390525"/>
                  <a:pt x="78105" y="303318"/>
                  <a:pt x="174413" y="303318"/>
                </a:cubicBezTo>
                <a:cubicBezTo>
                  <a:pt x="181610" y="303318"/>
                  <a:pt x="187113" y="303318"/>
                  <a:pt x="194310" y="305223"/>
                </a:cubicBezTo>
                <a:cubicBezTo>
                  <a:pt x="223308" y="254423"/>
                  <a:pt x="272415" y="225213"/>
                  <a:pt x="327025" y="225213"/>
                </a:cubicBezTo>
                <a:cubicBezTo>
                  <a:pt x="341630" y="225213"/>
                  <a:pt x="356023" y="227118"/>
                  <a:pt x="370628" y="232410"/>
                </a:cubicBezTo>
                <a:cubicBezTo>
                  <a:pt x="370628" y="230505"/>
                  <a:pt x="370628" y="226907"/>
                  <a:pt x="370628" y="225213"/>
                </a:cubicBezTo>
                <a:cubicBezTo>
                  <a:pt x="370628" y="99907"/>
                  <a:pt x="461433" y="0"/>
                  <a:pt x="574040" y="0"/>
                </a:cubicBezTo>
                <a:cubicBezTo>
                  <a:pt x="652145" y="0"/>
                  <a:pt x="724747" y="52705"/>
                  <a:pt x="757555" y="130810"/>
                </a:cubicBezTo>
                <a:cubicBezTo>
                  <a:pt x="786553" y="112607"/>
                  <a:pt x="819362" y="101812"/>
                  <a:pt x="853863" y="101812"/>
                </a:cubicBezTo>
                <a:cubicBezTo>
                  <a:pt x="962872" y="101812"/>
                  <a:pt x="1050078" y="200025"/>
                  <a:pt x="1050078" y="319828"/>
                </a:cubicBezTo>
                <a:cubicBezTo>
                  <a:pt x="1051772" y="330835"/>
                  <a:pt x="1050078" y="341630"/>
                  <a:pt x="1048173" y="354330"/>
                </a:cubicBezTo>
                <a:close/>
              </a:path>
            </a:pathLst>
          </a:custGeom>
          <a:solidFill>
            <a:srgbClr val="00188F"/>
          </a:solidFill>
          <a:ln w="2117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C574BF-8FBF-4BF2-976A-76C4D9FB4ED1}"/>
              </a:ext>
            </a:extLst>
          </p:cNvPr>
          <p:cNvSpPr txBox="1"/>
          <p:nvPr/>
        </p:nvSpPr>
        <p:spPr>
          <a:xfrm>
            <a:off x="2028823" y="3862647"/>
            <a:ext cx="2900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0018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SQLkover.com</a:t>
            </a:r>
          </a:p>
        </p:txBody>
      </p:sp>
      <p:pic>
        <p:nvPicPr>
          <p:cNvPr id="2" name="Picture Placeholder 17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68A38636-157E-14A7-9AB4-8E77CB3F28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" b="293"/>
          <a:stretch>
            <a:fillRect/>
          </a:stretch>
        </p:blipFill>
        <p:spPr>
          <a:xfrm>
            <a:off x="7946023" y="256627"/>
            <a:ext cx="1685405" cy="168540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1998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F6F57F-C0AA-422B-8F57-676F48FD5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Step 5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785C0ED-C30B-40F8-AA20-D5630416083A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0D905AA-F567-4754-8548-5469E913BCD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Configure connection to SQL Server</a:t>
            </a:r>
          </a:p>
        </p:txBody>
      </p:sp>
      <p:pic>
        <p:nvPicPr>
          <p:cNvPr id="8194" name="Picture 2" descr="https://www.mssqltips.com/tipimages2/5687_configure-an-azure-sql-server-integration-services-runtime.011.png">
            <a:extLst>
              <a:ext uri="{FF2B5EF4-FFF2-40B4-BE49-F238E27FC236}">
                <a16:creationId xmlns:a16="http://schemas.microsoft.com/office/drawing/2014/main" id="{1870A393-E7FE-4891-8EB1-EFEFCD7DF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933" y="-12358"/>
            <a:ext cx="5952067" cy="687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41ACBE-EEE1-4BCE-A411-0938C8F59478}"/>
              </a:ext>
            </a:extLst>
          </p:cNvPr>
          <p:cNvSpPr/>
          <p:nvPr/>
        </p:nvSpPr>
        <p:spPr>
          <a:xfrm>
            <a:off x="6096000" y="2965622"/>
            <a:ext cx="5952067" cy="914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77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F6F57F-C0AA-422B-8F57-676F48FD5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Step 6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785C0ED-C30B-40F8-AA20-D5630416083A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0D905AA-F567-4754-8548-5469E913BCD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If necessary, set up AAD authentication</a:t>
            </a:r>
          </a:p>
        </p:txBody>
      </p:sp>
      <p:pic>
        <p:nvPicPr>
          <p:cNvPr id="9218" name="Picture 2" descr="create new AD group in PowerShell">
            <a:extLst>
              <a:ext uri="{FF2B5EF4-FFF2-40B4-BE49-F238E27FC236}">
                <a16:creationId xmlns:a16="http://schemas.microsoft.com/office/drawing/2014/main" id="{54FBD491-B8EF-4C7C-8A63-42C79827F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62" y="765495"/>
            <a:ext cx="11239225" cy="89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find service identity ID of the DF">
            <a:extLst>
              <a:ext uri="{FF2B5EF4-FFF2-40B4-BE49-F238E27FC236}">
                <a16:creationId xmlns:a16="http://schemas.microsoft.com/office/drawing/2014/main" id="{9EC7400A-6045-40F5-A662-1634E00BD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658" y="-10770"/>
            <a:ext cx="5755453" cy="6868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add new user to group in PS">
            <a:extLst>
              <a:ext uri="{FF2B5EF4-FFF2-40B4-BE49-F238E27FC236}">
                <a16:creationId xmlns:a16="http://schemas.microsoft.com/office/drawing/2014/main" id="{5E4E08CB-9795-4A29-A716-8538BA4C5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63" y="2124075"/>
            <a:ext cx="11156730" cy="51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7">
            <a:extLst>
              <a:ext uri="{FF2B5EF4-FFF2-40B4-BE49-F238E27FC236}">
                <a16:creationId xmlns:a16="http://schemas.microsoft.com/office/drawing/2014/main" id="{E2281583-149A-4D82-9DA8-7CFC08C3B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861" y="4959628"/>
            <a:ext cx="4553519" cy="18466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</a:rPr>
              <a:t>CREATE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00FF"/>
                </a:solidFill>
                <a:effectLst/>
                <a:latin typeface="Arial Unicode MS"/>
              </a:rPr>
              <a:t>USER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[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SSISIrGroup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]</a:t>
            </a:r>
            <a:endParaRPr lang="en-US" altLang="en-US" dirty="0">
              <a:solidFill>
                <a:srgbClr val="000000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</a:rPr>
              <a:t>FROM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EXTERNAL PROVIDER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solidFill>
                <a:srgbClr val="808080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altLang="en-US" sz="2000" b="0" dirty="0">
                <a:solidFill>
                  <a:srgbClr val="0000FF"/>
                </a:solidFill>
                <a:latin typeface="Arial Unicode MS"/>
              </a:rPr>
              <a:t>ALTER</a:t>
            </a:r>
            <a:r>
              <a:rPr lang="en-US" altLang="en-US" sz="2000" b="0" dirty="0">
                <a:solidFill>
                  <a:srgbClr val="000000"/>
                </a:solidFill>
                <a:latin typeface="Arial Unicode MS"/>
              </a:rPr>
              <a:t> ROLE </a:t>
            </a:r>
            <a:r>
              <a:rPr lang="en-US" altLang="en-US" sz="2000" b="0" dirty="0" err="1">
                <a:solidFill>
                  <a:srgbClr val="000000"/>
                </a:solidFill>
                <a:latin typeface="Arial Unicode MS"/>
              </a:rPr>
              <a:t>dbmanager</a:t>
            </a:r>
            <a:r>
              <a:rPr lang="en-US" altLang="en-US" sz="2000" b="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000" b="0" dirty="0">
                <a:solidFill>
                  <a:srgbClr val="0000FF"/>
                </a:solidFill>
                <a:latin typeface="Arial Unicode MS"/>
              </a:rPr>
              <a:t>ADD</a:t>
            </a:r>
            <a:r>
              <a:rPr lang="en-US" altLang="en-US" sz="2000" b="0" dirty="0">
                <a:solidFill>
                  <a:srgbClr val="000000"/>
                </a:solidFill>
                <a:latin typeface="Arial Unicode MS"/>
              </a:rPr>
              <a:t> MEMBER </a:t>
            </a:r>
            <a:r>
              <a:rPr lang="en-US" altLang="en-US" sz="2000" b="0" dirty="0">
                <a:solidFill>
                  <a:srgbClr val="808080"/>
                </a:solidFill>
                <a:latin typeface="Arial Unicode MS"/>
              </a:rPr>
              <a:t>[</a:t>
            </a:r>
            <a:r>
              <a:rPr lang="en-US" altLang="en-US" sz="2000" b="0" dirty="0" err="1">
                <a:solidFill>
                  <a:srgbClr val="000000"/>
                </a:solidFill>
                <a:latin typeface="Arial Unicode MS"/>
              </a:rPr>
              <a:t>SSISIrGroup</a:t>
            </a:r>
            <a:r>
              <a:rPr lang="en-US" altLang="en-US" sz="2000" b="0" dirty="0">
                <a:solidFill>
                  <a:srgbClr val="808080"/>
                </a:solidFill>
                <a:latin typeface="Arial Unicode MS"/>
              </a:rPr>
              <a:t>];</a:t>
            </a:r>
            <a:r>
              <a:rPr lang="en-US" altLang="en-US" b="0" dirty="0"/>
              <a:t> </a:t>
            </a:r>
            <a:endParaRPr lang="en-US" altLang="en-US" sz="4800" b="0" dirty="0"/>
          </a:p>
        </p:txBody>
      </p:sp>
    </p:spTree>
    <p:extLst>
      <p:ext uri="{BB962C8B-B14F-4D97-AF65-F5344CB8AC3E}">
        <p14:creationId xmlns:p14="http://schemas.microsoft.com/office/powerpoint/2010/main" val="320715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F6F57F-C0AA-422B-8F57-676F48FD5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Step 7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0D905AA-F567-4754-8548-5469E913BC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4712446" cy="1371600"/>
          </a:xfrm>
        </p:spPr>
        <p:txBody>
          <a:bodyPr>
            <a:normAutofit/>
          </a:bodyPr>
          <a:lstStyle/>
          <a:p>
            <a:r>
              <a:rPr lang="en-US" sz="2800" dirty="0"/>
              <a:t>Test connection and set number of parallel executions</a:t>
            </a:r>
          </a:p>
        </p:txBody>
      </p:sp>
      <p:pic>
        <p:nvPicPr>
          <p:cNvPr id="10242" name="Picture 2" descr="use windows authentication">
            <a:extLst>
              <a:ext uri="{FF2B5EF4-FFF2-40B4-BE49-F238E27FC236}">
                <a16:creationId xmlns:a16="http://schemas.microsoft.com/office/drawing/2014/main" id="{61DB67CB-C8BE-4F4D-827A-9087E9FB5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512" y="351138"/>
            <a:ext cx="5870487" cy="176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advanced settings">
            <a:extLst>
              <a:ext uri="{FF2B5EF4-FFF2-40B4-BE49-F238E27FC236}">
                <a16:creationId xmlns:a16="http://schemas.microsoft.com/office/drawing/2014/main" id="{23652AC3-875F-488C-B46E-CA74723EA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1" y="3429000"/>
            <a:ext cx="5867399" cy="2804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10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F6F57F-C0AA-422B-8F57-676F48FD5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Step 8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0D905AA-F567-4754-8548-5469E913BCD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Go grab some coffee</a:t>
            </a:r>
          </a:p>
        </p:txBody>
      </p:sp>
      <p:pic>
        <p:nvPicPr>
          <p:cNvPr id="11266" name="Picture 2" descr="creating the IR. Waiting time!">
            <a:extLst>
              <a:ext uri="{FF2B5EF4-FFF2-40B4-BE49-F238E27FC236}">
                <a16:creationId xmlns:a16="http://schemas.microsoft.com/office/drawing/2014/main" id="{F5CA0600-7962-450F-AC47-C0EBA063F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049" y="4458044"/>
            <a:ext cx="10485245" cy="239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offee, Beans, Coffee Bean, Drink, Beverage, Brown">
            <a:extLst>
              <a:ext uri="{FF2B5EF4-FFF2-40B4-BE49-F238E27FC236}">
                <a16:creationId xmlns:a16="http://schemas.microsoft.com/office/drawing/2014/main" id="{78A57F2C-7CB0-461F-B3B7-332968BD3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599" y="0"/>
            <a:ext cx="3599935" cy="239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18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F6F57F-C0AA-422B-8F57-676F48FD5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9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0D905AA-F567-4754-8548-5469E913BC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4010170" cy="1371600"/>
          </a:xfrm>
        </p:spPr>
        <p:txBody>
          <a:bodyPr>
            <a:normAutofit/>
          </a:bodyPr>
          <a:lstStyle/>
          <a:p>
            <a:r>
              <a:rPr lang="en-US" sz="2800" dirty="0"/>
              <a:t>Deploy your SSIS project to the SSIS catalog</a:t>
            </a:r>
          </a:p>
        </p:txBody>
      </p:sp>
      <p:pic>
        <p:nvPicPr>
          <p:cNvPr id="12290" name="Picture 2" descr="the SSIS catalog in Azure SQL DB">
            <a:extLst>
              <a:ext uri="{FF2B5EF4-FFF2-40B4-BE49-F238E27FC236}">
                <a16:creationId xmlns:a16="http://schemas.microsoft.com/office/drawing/2014/main" id="{CAB16423-672D-48AA-9A7E-5F3BA2FE7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624" y="0"/>
            <a:ext cx="6793376" cy="185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enter server name">
            <a:extLst>
              <a:ext uri="{FF2B5EF4-FFF2-40B4-BE49-F238E27FC236}">
                <a16:creationId xmlns:a16="http://schemas.microsoft.com/office/drawing/2014/main" id="{E1F59A20-6BAD-4922-BF7E-7E5284457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625" y="3192978"/>
            <a:ext cx="6793376" cy="311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59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F6F57F-C0AA-422B-8F57-676F48FD5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Step 10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0D905AA-F567-4754-8548-5469E913BCD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Schedule your SSIS packages</a:t>
            </a:r>
          </a:p>
        </p:txBody>
      </p:sp>
      <p:pic>
        <p:nvPicPr>
          <p:cNvPr id="13314" name="Picture 2" descr="schedule a package">
            <a:extLst>
              <a:ext uri="{FF2B5EF4-FFF2-40B4-BE49-F238E27FC236}">
                <a16:creationId xmlns:a16="http://schemas.microsoft.com/office/drawing/2014/main" id="{4F9B33F0-9E2B-4278-9741-CB6705929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54" y="4717988"/>
            <a:ext cx="4098067" cy="193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configure schedule">
            <a:extLst>
              <a:ext uri="{FF2B5EF4-FFF2-40B4-BE49-F238E27FC236}">
                <a16:creationId xmlns:a16="http://schemas.microsoft.com/office/drawing/2014/main" id="{1AD6E0A0-32C1-488E-AF85-FFFC01DD2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408" y="0"/>
            <a:ext cx="6002592" cy="496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05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C5D6C2-6FF8-F35E-A255-B30F529B8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how to set up and configure the IR</a:t>
            </a:r>
          </a:p>
          <a:p>
            <a:r>
              <a:rPr lang="nl-BE" dirty="0" err="1"/>
              <a:t>figure</a:t>
            </a:r>
            <a:r>
              <a:rPr lang="nl-BE" dirty="0"/>
              <a:t> out </a:t>
            </a:r>
            <a:r>
              <a:rPr lang="nl-BE" dirty="0" err="1"/>
              <a:t>if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need</a:t>
            </a:r>
            <a:r>
              <a:rPr lang="nl-BE" dirty="0"/>
              <a:t> a </a:t>
            </a:r>
            <a:r>
              <a:rPr lang="nl-BE" dirty="0" err="1"/>
              <a:t>custom</a:t>
            </a:r>
            <a:r>
              <a:rPr lang="nl-BE" dirty="0"/>
              <a:t> setup</a:t>
            </a:r>
          </a:p>
          <a:p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about</a:t>
            </a:r>
            <a:r>
              <a:rPr lang="nl-BE" dirty="0"/>
              <a:t> on-</a:t>
            </a:r>
            <a:r>
              <a:rPr lang="nl-BE" dirty="0" err="1"/>
              <a:t>prem</a:t>
            </a:r>
            <a:r>
              <a:rPr lang="nl-BE" dirty="0"/>
              <a:t> data?</a:t>
            </a:r>
          </a:p>
          <a:p>
            <a:pPr lvl="1"/>
            <a:r>
              <a:rPr lang="nl-BE" dirty="0" err="1"/>
              <a:t>maybe</a:t>
            </a:r>
            <a:r>
              <a:rPr lang="nl-BE" dirty="0"/>
              <a:t> </a:t>
            </a:r>
            <a:r>
              <a:rPr lang="nl-BE" dirty="0" err="1"/>
              <a:t>migrate</a:t>
            </a:r>
            <a:r>
              <a:rPr lang="nl-BE" dirty="0"/>
              <a:t> on-</a:t>
            </a:r>
            <a:r>
              <a:rPr lang="nl-BE" dirty="0" err="1"/>
              <a:t>prem</a:t>
            </a:r>
            <a:r>
              <a:rPr lang="nl-BE" dirty="0"/>
              <a:t> files </a:t>
            </a:r>
            <a:r>
              <a:rPr lang="nl-BE" dirty="0" err="1"/>
              <a:t>to</a:t>
            </a:r>
            <a:r>
              <a:rPr lang="nl-BE" dirty="0"/>
              <a:t> Azure Files</a:t>
            </a:r>
          </a:p>
          <a:p>
            <a:r>
              <a:rPr lang="nl-BE" dirty="0"/>
              <a:t>basic pipeline/trigger </a:t>
            </a:r>
            <a:r>
              <a:rPr lang="nl-BE" dirty="0" err="1"/>
              <a:t>functionality</a:t>
            </a:r>
            <a:r>
              <a:rPr lang="nl-BE" dirty="0"/>
              <a:t> in ADF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451C35-9FCF-46DC-B521-9706C5A85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skills needed?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1994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A8E630-9C7A-6FE5-70CD-B940ACE09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hlinkClick r:id="rId2"/>
              </a:rPr>
              <a:t>On-demand webinar at MSSQLTips.com</a:t>
            </a:r>
            <a:endParaRPr lang="nl-BE" sz="32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5AC1B8-CED8-519F-99C9-367B68596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learn more?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7024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7E19B506-B138-D958-2B77-30D85A43F0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4" r="8797"/>
          <a:stretch/>
        </p:blipFill>
        <p:spPr>
          <a:xfrm>
            <a:off x="8597853" y="1826393"/>
            <a:ext cx="2065823" cy="275443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9F4BE37-B37C-871D-AB7C-79FD96317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personas</a:t>
            </a:r>
            <a:endParaRPr lang="nl-BE" dirty="0"/>
          </a:p>
        </p:txBody>
      </p:sp>
      <p:pic>
        <p:nvPicPr>
          <p:cNvPr id="7" name="Picture 6" descr="A person taking a selfie&#10;&#10;Description automatically generated">
            <a:extLst>
              <a:ext uri="{FF2B5EF4-FFF2-40B4-BE49-F238E27FC236}">
                <a16:creationId xmlns:a16="http://schemas.microsoft.com/office/drawing/2014/main" id="{957D1B86-16BC-88E4-FE7F-D1256283E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77283" y="2170698"/>
            <a:ext cx="2754429" cy="2065822"/>
          </a:xfrm>
          <a:prstGeom prst="rect">
            <a:avLst/>
          </a:prstGeom>
        </p:spPr>
      </p:pic>
      <p:pic>
        <p:nvPicPr>
          <p:cNvPr id="8" name="Picture 7" descr="Ordina_profile_small.png">
            <a:extLst>
              <a:ext uri="{FF2B5EF4-FFF2-40B4-BE49-F238E27FC236}">
                <a16:creationId xmlns:a16="http://schemas.microsoft.com/office/drawing/2014/main" id="{1805D845-D970-E384-C00D-0D503128455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b="2323"/>
          <a:stretch/>
        </p:blipFill>
        <p:spPr>
          <a:xfrm>
            <a:off x="1245319" y="1826389"/>
            <a:ext cx="2065823" cy="27544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950220-5ACB-618E-3D88-BB3F92995171}"/>
              </a:ext>
            </a:extLst>
          </p:cNvPr>
          <p:cNvSpPr txBox="1"/>
          <p:nvPr/>
        </p:nvSpPr>
        <p:spPr>
          <a:xfrm>
            <a:off x="1195137" y="4662281"/>
            <a:ext cx="216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ETL developer</a:t>
            </a:r>
            <a:endParaRPr lang="nl-B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85A83A-D92B-3816-64F4-244AA9EBB52D}"/>
              </a:ext>
            </a:extLst>
          </p:cNvPr>
          <p:cNvSpPr txBox="1"/>
          <p:nvPr/>
        </p:nvSpPr>
        <p:spPr>
          <a:xfrm>
            <a:off x="4871404" y="4662281"/>
            <a:ext cx="216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ELT developer</a:t>
            </a:r>
            <a:endParaRPr lang="nl-B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383D9E-69E0-5C63-5549-884C06AB04CE}"/>
              </a:ext>
            </a:extLst>
          </p:cNvPr>
          <p:cNvSpPr txBox="1"/>
          <p:nvPr/>
        </p:nvSpPr>
        <p:spPr>
          <a:xfrm>
            <a:off x="8555640" y="4662281"/>
            <a:ext cx="2166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just want to get rid of SSIS (and my server)</a:t>
            </a:r>
            <a:endParaRPr lang="nl-B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FBA93F-E8B7-101E-53CF-D3AACD0473D5}"/>
              </a:ext>
            </a:extLst>
          </p:cNvPr>
          <p:cNvSpPr/>
          <p:nvPr/>
        </p:nvSpPr>
        <p:spPr>
          <a:xfrm>
            <a:off x="4701170" y="1712067"/>
            <a:ext cx="2529191" cy="3319546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786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66A9FB-463B-9E25-ED20-D36959E12F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br>
              <a:rPr lang="en-US" sz="5400" dirty="0"/>
            </a:br>
            <a:r>
              <a:rPr lang="en-US" sz="9600" dirty="0"/>
              <a:t>use ADF as an orchestrator</a:t>
            </a:r>
            <a:endParaRPr lang="nl-BE" sz="9600" dirty="0"/>
          </a:p>
        </p:txBody>
      </p:sp>
      <p:pic>
        <p:nvPicPr>
          <p:cNvPr id="2" name="Picture 1" descr="A person taking a selfie&#10;&#10;Description automatically generated">
            <a:extLst>
              <a:ext uri="{FF2B5EF4-FFF2-40B4-BE49-F238E27FC236}">
                <a16:creationId xmlns:a16="http://schemas.microsoft.com/office/drawing/2014/main" id="{209F9467-A97E-C5ED-641B-F571BD032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678808" y="5344809"/>
            <a:ext cx="1729361" cy="129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8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A925C7F-DC41-244E-985A-B5DACDDC4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7200" dirty="0"/>
              <a:t>How do I transfer my skills from SSIS to ADF?</a:t>
            </a:r>
            <a:endParaRPr lang="nl-BE" sz="7200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118D94C-15E2-B492-548E-21D591FF2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5682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F70E06-AAE2-628F-9399-F7EEA466B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9020"/>
            <a:ext cx="10515600" cy="2826004"/>
          </a:xfrm>
        </p:spPr>
        <p:txBody>
          <a:bodyPr/>
          <a:lstStyle/>
          <a:p>
            <a:pPr marL="0" indent="0">
              <a:buNone/>
            </a:pPr>
            <a:r>
              <a:rPr lang="en-US" sz="3200" b="0" i="1" dirty="0">
                <a:solidFill>
                  <a:srgbClr val="6F6F6F"/>
                </a:solidFill>
                <a:effectLst/>
                <a:latin typeface="Helvetica Neue"/>
              </a:rPr>
              <a:t>A fully managed, </a:t>
            </a:r>
            <a:r>
              <a:rPr lang="en-US" sz="3600" b="1" i="1" dirty="0">
                <a:solidFill>
                  <a:srgbClr val="6F6F6F"/>
                </a:solidFill>
                <a:effectLst/>
                <a:latin typeface="Helvetica Neue"/>
              </a:rPr>
              <a:t>serverless data integration</a:t>
            </a:r>
            <a:r>
              <a:rPr lang="en-US" sz="3200" b="1" i="1" dirty="0">
                <a:solidFill>
                  <a:srgbClr val="6F6F6F"/>
                </a:solidFill>
                <a:effectLst/>
                <a:latin typeface="Helvetica Neue"/>
              </a:rPr>
              <a:t> </a:t>
            </a:r>
            <a:r>
              <a:rPr lang="en-US" sz="3200" b="0" i="1" dirty="0">
                <a:solidFill>
                  <a:srgbClr val="6F6F6F"/>
                </a:solidFill>
                <a:effectLst/>
                <a:latin typeface="Helvetica Neue"/>
              </a:rPr>
              <a:t>service. </a:t>
            </a:r>
            <a:r>
              <a:rPr lang="en-US" sz="3600" b="1" i="1" dirty="0">
                <a:solidFill>
                  <a:srgbClr val="6F6F6F"/>
                </a:solidFill>
                <a:effectLst/>
                <a:latin typeface="Helvetica Neue"/>
              </a:rPr>
              <a:t>Visually</a:t>
            </a:r>
            <a:r>
              <a:rPr lang="en-US" sz="3200" b="0" i="1" dirty="0">
                <a:solidFill>
                  <a:srgbClr val="6F6F6F"/>
                </a:solidFill>
                <a:effectLst/>
                <a:latin typeface="Helvetica Neue"/>
              </a:rPr>
              <a:t> integrate data sources with more than 90 </a:t>
            </a:r>
            <a:r>
              <a:rPr lang="en-US" sz="3600" b="1" i="1" dirty="0">
                <a:solidFill>
                  <a:srgbClr val="6F6F6F"/>
                </a:solidFill>
                <a:effectLst/>
                <a:latin typeface="Helvetica Neue"/>
              </a:rPr>
              <a:t>built-in connectors</a:t>
            </a:r>
            <a:r>
              <a:rPr lang="en-US" sz="3200" b="0" i="1" dirty="0">
                <a:solidFill>
                  <a:srgbClr val="6F6F6F"/>
                </a:solidFill>
                <a:effectLst/>
                <a:latin typeface="Helvetica Neue"/>
              </a:rPr>
              <a:t> at no added cost. Easily construct </a:t>
            </a:r>
            <a:r>
              <a:rPr lang="en-US" sz="3600" b="1" i="1" dirty="0">
                <a:solidFill>
                  <a:srgbClr val="6F6F6F"/>
                </a:solidFill>
                <a:effectLst/>
                <a:latin typeface="Helvetica Neue"/>
              </a:rPr>
              <a:t>ETL and ELT</a:t>
            </a:r>
            <a:r>
              <a:rPr lang="en-US" sz="3200" b="0" i="1" dirty="0">
                <a:solidFill>
                  <a:srgbClr val="6F6F6F"/>
                </a:solidFill>
                <a:effectLst/>
                <a:latin typeface="Helvetica Neue"/>
              </a:rPr>
              <a:t> processes code-free in an intuitive environment or write your own code.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9976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F5F9D5-22FB-5F32-696E-D1C2F105FD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069" y="1818505"/>
            <a:ext cx="10861861" cy="449193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454531C-98FD-9E6D-148B-E736E8D71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= control flow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8796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A9C576-B38E-2928-92D5-FB216231E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513" y="1052378"/>
            <a:ext cx="2116015" cy="56723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323469-1037-CB58-7DE9-5FA7320E5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955" y="1091653"/>
            <a:ext cx="1748478" cy="56330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32360B-629F-6586-67BB-7BA19B414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2860" y="981503"/>
            <a:ext cx="2103190" cy="57926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D7053A-2DAC-BE9E-063F-852922D624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477" y="2579289"/>
            <a:ext cx="1707028" cy="211854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454531C-98FD-9E6D-148B-E736E8D71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activities = control flow tasks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0092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0199DB-DC75-75C7-C88E-1212BEFD8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precedence constraints?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992546-FE25-3AC7-EE56-4835ADF63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65" y="1818505"/>
            <a:ext cx="4582104" cy="24774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3A7D68-CFF5-5AF9-4E4E-95A4E0F87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041" y="3963385"/>
            <a:ext cx="7678881" cy="2477405"/>
          </a:xfrm>
          <a:prstGeom prst="rect">
            <a:avLst/>
          </a:prstGeom>
        </p:spPr>
      </p:pic>
      <p:pic>
        <p:nvPicPr>
          <p:cNvPr id="6" name="Picture 2" descr="yeah.... nope. - Willy Wonka | Meme Generator">
            <a:extLst>
              <a:ext uri="{FF2B5EF4-FFF2-40B4-BE49-F238E27FC236}">
                <a16:creationId xmlns:a16="http://schemas.microsoft.com/office/drawing/2014/main" id="{5D587167-E6BE-E636-619F-294BBDB60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761" y="528457"/>
            <a:ext cx="2942492" cy="294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20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C387C8-A73F-55C0-731D-20E4A0AB4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copy data activity = data flow with only source and destination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17E8C-EA4C-1695-37C5-B2E5FAB6F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594" y="1737889"/>
            <a:ext cx="7498730" cy="49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00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C797D2-6D97-C139-3ACB-7BE98165D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r>
              <a:rPr lang="en-US" sz="2800" dirty="0"/>
              <a:t>points to a certain data location</a:t>
            </a:r>
          </a:p>
          <a:p>
            <a:r>
              <a:rPr lang="en-US" sz="2800" dirty="0"/>
              <a:t>contains info on how to authenticate</a:t>
            </a:r>
          </a:p>
          <a:p>
            <a:r>
              <a:rPr lang="en-US" sz="2800" dirty="0"/>
              <a:t>can integrate with Azure Key Vault</a:t>
            </a:r>
            <a:endParaRPr lang="nl-BE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44CAB5-BD1C-E2D4-80C6-808EA06EE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linked service =</a:t>
            </a:r>
            <a:br>
              <a:rPr lang="en-US" dirty="0"/>
            </a:br>
            <a:r>
              <a:rPr lang="en-US" dirty="0"/>
              <a:t>connection manager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34E800-8A81-4E9E-B617-D41F43573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456" y="0"/>
            <a:ext cx="4352544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6F744D-CA11-2212-AEE1-8EC151DB35FB}"/>
              </a:ext>
            </a:extLst>
          </p:cNvPr>
          <p:cNvSpPr txBox="1"/>
          <p:nvPr/>
        </p:nvSpPr>
        <p:spPr>
          <a:xfrm>
            <a:off x="7834503" y="5243826"/>
            <a:ext cx="2181225" cy="31432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5836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EF92BE-AF2B-B6AB-D3E0-1362BF515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4309BF-DE88-29EB-FA4F-BAAECB6D1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209" y="1061749"/>
            <a:ext cx="8241792" cy="579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3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B4C691-894C-B80C-E24B-6DC6829D4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runtimes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735C8-EE3D-F360-0F3A-ED6266C237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84"/>
          <a:stretch/>
        </p:blipFill>
        <p:spPr>
          <a:xfrm>
            <a:off x="876848" y="1307115"/>
            <a:ext cx="7079999" cy="114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63FDA4-7CC3-2F99-1FB2-B7BFECD4E3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4" t="2636" r="1376"/>
          <a:stretch/>
        </p:blipFill>
        <p:spPr>
          <a:xfrm>
            <a:off x="876848" y="3675612"/>
            <a:ext cx="6981825" cy="11514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19485F-7361-8D1A-7E71-3188D7F54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717" y="2558408"/>
            <a:ext cx="7643522" cy="8458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C31B44-F46D-0439-B798-478AB4B0C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848" y="5213631"/>
            <a:ext cx="7149819" cy="115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6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66A9FB-463B-9E25-ED20-D36959E12F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 </a:t>
            </a:r>
            <a:br>
              <a:rPr lang="en-US" sz="16600" dirty="0"/>
            </a:br>
            <a:r>
              <a:rPr lang="en-US" sz="16600" dirty="0"/>
              <a:t>demo</a:t>
            </a:r>
            <a:endParaRPr lang="nl-BE" sz="16600" dirty="0"/>
          </a:p>
        </p:txBody>
      </p:sp>
    </p:spTree>
    <p:extLst>
      <p:ext uri="{BB962C8B-B14F-4D97-AF65-F5344CB8AC3E}">
        <p14:creationId xmlns:p14="http://schemas.microsoft.com/office/powerpoint/2010/main" val="285107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E3E2FB-A566-20AF-CC31-868E1DE86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 </a:t>
            </a:r>
            <a:r>
              <a:rPr lang="en-US" dirty="0" err="1"/>
              <a:t>ftw</a:t>
            </a:r>
            <a:r>
              <a:rPr lang="en-US" dirty="0"/>
              <a:t> = forget about BIML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DDCB7B-FCA4-6A5B-3439-CBDAE4E15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16" y="1414673"/>
            <a:ext cx="6904318" cy="4961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5D0CDD-0190-4D22-B901-2D497D8502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721"/>
          <a:stretch/>
        </p:blipFill>
        <p:spPr>
          <a:xfrm>
            <a:off x="5318481" y="4152900"/>
            <a:ext cx="6431837" cy="205371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4EDF69-9DDE-D855-FB8A-84246779FAAB}"/>
              </a:ext>
            </a:extLst>
          </p:cNvPr>
          <p:cNvCxnSpPr>
            <a:cxnSpLocks/>
          </p:cNvCxnSpPr>
          <p:nvPr/>
        </p:nvCxnSpPr>
        <p:spPr>
          <a:xfrm>
            <a:off x="5076092" y="2099182"/>
            <a:ext cx="0" cy="1241895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FFCB30-AECE-FEF4-9BCB-39FF24F07DFA}"/>
              </a:ext>
            </a:extLst>
          </p:cNvPr>
          <p:cNvCxnSpPr>
            <a:cxnSpLocks/>
          </p:cNvCxnSpPr>
          <p:nvPr/>
        </p:nvCxnSpPr>
        <p:spPr>
          <a:xfrm flipH="1">
            <a:off x="2672862" y="2099182"/>
            <a:ext cx="2403230" cy="2053718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286450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7E19B506-B138-D958-2B77-30D85A43F0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4" r="8797"/>
          <a:stretch/>
        </p:blipFill>
        <p:spPr>
          <a:xfrm>
            <a:off x="8597853" y="1826393"/>
            <a:ext cx="2065823" cy="275443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9F4BE37-B37C-871D-AB7C-79FD96317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personas</a:t>
            </a:r>
            <a:endParaRPr lang="nl-BE" dirty="0"/>
          </a:p>
        </p:txBody>
      </p:sp>
      <p:pic>
        <p:nvPicPr>
          <p:cNvPr id="7" name="Picture 6" descr="A person taking a selfie&#10;&#10;Description automatically generated">
            <a:extLst>
              <a:ext uri="{FF2B5EF4-FFF2-40B4-BE49-F238E27FC236}">
                <a16:creationId xmlns:a16="http://schemas.microsoft.com/office/drawing/2014/main" id="{957D1B86-16BC-88E4-FE7F-D1256283E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77283" y="2170698"/>
            <a:ext cx="2754429" cy="2065822"/>
          </a:xfrm>
          <a:prstGeom prst="rect">
            <a:avLst/>
          </a:prstGeom>
        </p:spPr>
      </p:pic>
      <p:pic>
        <p:nvPicPr>
          <p:cNvPr id="8" name="Picture 7" descr="Ordina_profile_small.png">
            <a:extLst>
              <a:ext uri="{FF2B5EF4-FFF2-40B4-BE49-F238E27FC236}">
                <a16:creationId xmlns:a16="http://schemas.microsoft.com/office/drawing/2014/main" id="{1805D845-D970-E384-C00D-0D503128455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b="2323"/>
          <a:stretch/>
        </p:blipFill>
        <p:spPr>
          <a:xfrm>
            <a:off x="1245319" y="1826389"/>
            <a:ext cx="2065823" cy="27544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950220-5ACB-618E-3D88-BB3F92995171}"/>
              </a:ext>
            </a:extLst>
          </p:cNvPr>
          <p:cNvSpPr txBox="1"/>
          <p:nvPr/>
        </p:nvSpPr>
        <p:spPr>
          <a:xfrm>
            <a:off x="1195137" y="4662281"/>
            <a:ext cx="216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ETL developer</a:t>
            </a:r>
            <a:endParaRPr lang="nl-B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85A83A-D92B-3816-64F4-244AA9EBB52D}"/>
              </a:ext>
            </a:extLst>
          </p:cNvPr>
          <p:cNvSpPr txBox="1"/>
          <p:nvPr/>
        </p:nvSpPr>
        <p:spPr>
          <a:xfrm>
            <a:off x="4871404" y="4662281"/>
            <a:ext cx="216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ELT developer</a:t>
            </a:r>
            <a:endParaRPr lang="nl-B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383D9E-69E0-5C63-5549-884C06AB04CE}"/>
              </a:ext>
            </a:extLst>
          </p:cNvPr>
          <p:cNvSpPr txBox="1"/>
          <p:nvPr/>
        </p:nvSpPr>
        <p:spPr>
          <a:xfrm>
            <a:off x="8555640" y="4662281"/>
            <a:ext cx="2166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just want to get rid of SSIS (and my server)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1578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EF1238-1C3D-B843-65B8-1A4C6EA2C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 everything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BF570F-FEE9-70C6-2821-F243B9DB0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83" y="1508513"/>
            <a:ext cx="8222693" cy="14631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FB7C3A-1E1A-D4E4-777D-05BA1B244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583" y="3489715"/>
            <a:ext cx="4564776" cy="297967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37B991C-91B3-6893-51A0-5C6D3A2B393F}"/>
              </a:ext>
            </a:extLst>
          </p:cNvPr>
          <p:cNvCxnSpPr>
            <a:cxnSpLocks/>
          </p:cNvCxnSpPr>
          <p:nvPr/>
        </p:nvCxnSpPr>
        <p:spPr>
          <a:xfrm flipV="1">
            <a:off x="6749386" y="2779139"/>
            <a:ext cx="273294" cy="1078743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4C4CE7-F298-CFF7-9B10-2B2BD2780AE2}"/>
              </a:ext>
            </a:extLst>
          </p:cNvPr>
          <p:cNvCxnSpPr>
            <a:cxnSpLocks/>
          </p:cNvCxnSpPr>
          <p:nvPr/>
        </p:nvCxnSpPr>
        <p:spPr>
          <a:xfrm flipH="1" flipV="1">
            <a:off x="4826801" y="2662128"/>
            <a:ext cx="1922585" cy="1195754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318435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5FAB2F-F819-D11A-804D-E3029876C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fetch metadata &amp; loop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A66121-0390-8A6C-2351-E6B0B7BCA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37" y="2808142"/>
            <a:ext cx="4541914" cy="16841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B1A6E8-AAF1-E019-516C-311DA8DB2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137" y="1564042"/>
            <a:ext cx="6393734" cy="480101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12EBB17-5470-5395-8ADC-B9282690F25A}"/>
              </a:ext>
            </a:extLst>
          </p:cNvPr>
          <p:cNvCxnSpPr>
            <a:cxnSpLocks/>
          </p:cNvCxnSpPr>
          <p:nvPr/>
        </p:nvCxnSpPr>
        <p:spPr>
          <a:xfrm flipV="1">
            <a:off x="3682929" y="2808142"/>
            <a:ext cx="2000250" cy="1180220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511D36-6104-0362-D076-1FC88C255010}"/>
              </a:ext>
            </a:extLst>
          </p:cNvPr>
          <p:cNvSpPr txBox="1"/>
          <p:nvPr/>
        </p:nvSpPr>
        <p:spPr>
          <a:xfrm>
            <a:off x="8600759" y="4492308"/>
            <a:ext cx="2846509" cy="1176744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2781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5042C2-9656-CD1A-1F57-D9276AD1B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 parameters at runtime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D22A8A-EAD1-BCB6-FBFB-FC5CD6451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77" y="1495276"/>
            <a:ext cx="5799323" cy="34292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A40CC0-AB29-FC46-83A1-21BCF4FE7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637" y="4785180"/>
            <a:ext cx="5707875" cy="207282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DC7534-02C2-C580-0DA3-3F8C21CB777E}"/>
              </a:ext>
            </a:extLst>
          </p:cNvPr>
          <p:cNvCxnSpPr>
            <a:cxnSpLocks/>
          </p:cNvCxnSpPr>
          <p:nvPr/>
        </p:nvCxnSpPr>
        <p:spPr>
          <a:xfrm flipV="1">
            <a:off x="2838450" y="4785180"/>
            <a:ext cx="0" cy="825045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4EBAA43-1601-08E5-19BE-CC323CE849F2}"/>
              </a:ext>
            </a:extLst>
          </p:cNvPr>
          <p:cNvSpPr txBox="1"/>
          <p:nvPr/>
        </p:nvSpPr>
        <p:spPr>
          <a:xfrm>
            <a:off x="1049530" y="5686425"/>
            <a:ext cx="3577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use dynamic content</a:t>
            </a:r>
            <a:endParaRPr lang="nl-BE" sz="2400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04F681-E552-C1A1-FC77-51C800EC174B}"/>
              </a:ext>
            </a:extLst>
          </p:cNvPr>
          <p:cNvCxnSpPr>
            <a:cxnSpLocks/>
          </p:cNvCxnSpPr>
          <p:nvPr/>
        </p:nvCxnSpPr>
        <p:spPr>
          <a:xfrm flipH="1">
            <a:off x="7800975" y="3738265"/>
            <a:ext cx="1181100" cy="2300585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1942A4F-650C-8A15-840E-A85A46185611}"/>
              </a:ext>
            </a:extLst>
          </p:cNvPr>
          <p:cNvSpPr txBox="1"/>
          <p:nvPr/>
        </p:nvSpPr>
        <p:spPr>
          <a:xfrm>
            <a:off x="7383654" y="2907268"/>
            <a:ext cx="35778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 need for mapping in simple use cases</a:t>
            </a:r>
            <a:endParaRPr lang="nl-BE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16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66A9FB-463B-9E25-ED20-D36959E12F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 </a:t>
            </a:r>
            <a:br>
              <a:rPr lang="en-US" sz="16600" dirty="0"/>
            </a:br>
            <a:r>
              <a:rPr lang="en-US" sz="16600" dirty="0"/>
              <a:t>demo</a:t>
            </a:r>
            <a:endParaRPr lang="nl-BE" sz="16600" dirty="0"/>
          </a:p>
        </p:txBody>
      </p:sp>
    </p:spTree>
    <p:extLst>
      <p:ext uri="{BB962C8B-B14F-4D97-AF65-F5344CB8AC3E}">
        <p14:creationId xmlns:p14="http://schemas.microsoft.com/office/powerpoint/2010/main" val="252441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7F3778-A224-97A9-5AC5-33820C81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223160-7E07-846F-1955-F8B0CEC2C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159" y="1182387"/>
            <a:ext cx="9586791" cy="53878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41CC24-6F99-AE3C-4F0E-D4F909AC8E39}"/>
              </a:ext>
            </a:extLst>
          </p:cNvPr>
          <p:cNvSpPr txBox="1"/>
          <p:nvPr/>
        </p:nvSpPr>
        <p:spPr>
          <a:xfrm>
            <a:off x="6400800" y="123610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https://youtube.com/watch?v=Fct1dcZMyWs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54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A925C7F-DC41-244E-985A-B5DACDDC4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7200" dirty="0"/>
              <a:t>ALL ACTIVITIES ARE PRO-RATED BY THE </a:t>
            </a:r>
            <a:r>
              <a:rPr lang="en-US" sz="7200" b="1" dirty="0"/>
              <a:t>MINUTE</a:t>
            </a:r>
          </a:p>
          <a:p>
            <a:pPr marL="0" indent="0">
              <a:buNone/>
            </a:pPr>
            <a:r>
              <a:rPr lang="en-US" sz="7200" dirty="0"/>
              <a:t>AND ROUNDED </a:t>
            </a:r>
            <a:r>
              <a:rPr lang="en-US" sz="7200" b="1" dirty="0"/>
              <a:t>UP</a:t>
            </a:r>
            <a:endParaRPr lang="nl-BE" sz="7200" b="1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118D94C-15E2-B492-548E-21D591FF2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to remember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6489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557147-512F-08EE-F1A7-0E77A9622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17515-57BD-2EEA-21F2-5FF4FC5FC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361" y="1257734"/>
            <a:ext cx="7232007" cy="493818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EEA4157-0914-CF43-360C-BF07D884960B}"/>
              </a:ext>
            </a:extLst>
          </p:cNvPr>
          <p:cNvCxnSpPr>
            <a:cxnSpLocks/>
          </p:cNvCxnSpPr>
          <p:nvPr/>
        </p:nvCxnSpPr>
        <p:spPr>
          <a:xfrm flipH="1">
            <a:off x="6795689" y="4025403"/>
            <a:ext cx="2110300" cy="1333500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AE62BF-777C-B1B1-DEED-286E2FF612F8}"/>
              </a:ext>
            </a:extLst>
          </p:cNvPr>
          <p:cNvSpPr txBox="1"/>
          <p:nvPr/>
        </p:nvSpPr>
        <p:spPr>
          <a:xfrm>
            <a:off x="8812519" y="3194406"/>
            <a:ext cx="35778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2 minutes and 23 seconds runtime</a:t>
            </a:r>
            <a:endParaRPr lang="nl-BE" sz="24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2702DF-EE9F-1988-3458-B0195071820C}"/>
              </a:ext>
            </a:extLst>
          </p:cNvPr>
          <p:cNvSpPr txBox="1"/>
          <p:nvPr/>
        </p:nvSpPr>
        <p:spPr>
          <a:xfrm>
            <a:off x="6134215" y="5019178"/>
            <a:ext cx="661474" cy="1176744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3733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9EA46B-5D6C-4A93-AA53-C2C22BA17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0768E-D85A-923E-FC87-BBD292A60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47" y="1572818"/>
            <a:ext cx="6506316" cy="298525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967089D-10DF-6CE4-ED61-50CA75F2F7C2}"/>
              </a:ext>
            </a:extLst>
          </p:cNvPr>
          <p:cNvCxnSpPr>
            <a:cxnSpLocks/>
          </p:cNvCxnSpPr>
          <p:nvPr/>
        </p:nvCxnSpPr>
        <p:spPr>
          <a:xfrm flipV="1">
            <a:off x="2922252" y="4198919"/>
            <a:ext cx="1343025" cy="765175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3FFC84B-0E9C-02F2-8FA5-6AD07DFF5C7F}"/>
              </a:ext>
            </a:extLst>
          </p:cNvPr>
          <p:cNvSpPr txBox="1"/>
          <p:nvPr/>
        </p:nvSpPr>
        <p:spPr>
          <a:xfrm>
            <a:off x="1466706" y="4842154"/>
            <a:ext cx="3577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 minute</a:t>
            </a:r>
            <a:endParaRPr lang="nl-BE" sz="24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BC08D7-2592-17A3-2988-E6250F07C5E3}"/>
              </a:ext>
            </a:extLst>
          </p:cNvPr>
          <p:cNvSpPr txBox="1"/>
          <p:nvPr/>
        </p:nvSpPr>
        <p:spPr>
          <a:xfrm>
            <a:off x="4265278" y="3998893"/>
            <a:ext cx="476250" cy="24329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171392-09FE-8530-220A-A40FD4597DA3}"/>
              </a:ext>
            </a:extLst>
          </p:cNvPr>
          <p:cNvSpPr txBox="1"/>
          <p:nvPr/>
        </p:nvSpPr>
        <p:spPr>
          <a:xfrm>
            <a:off x="4265277" y="4256878"/>
            <a:ext cx="476250" cy="24329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4A7BDC-2C10-A21C-6A1B-492A794A9CA6}"/>
              </a:ext>
            </a:extLst>
          </p:cNvPr>
          <p:cNvCxnSpPr>
            <a:cxnSpLocks/>
          </p:cNvCxnSpPr>
          <p:nvPr/>
        </p:nvCxnSpPr>
        <p:spPr>
          <a:xfrm flipV="1">
            <a:off x="2922252" y="4529494"/>
            <a:ext cx="1343025" cy="765175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1150CB8-E4C7-DBDE-F2FA-83913AF371ED}"/>
              </a:ext>
            </a:extLst>
          </p:cNvPr>
          <p:cNvSpPr txBox="1"/>
          <p:nvPr/>
        </p:nvSpPr>
        <p:spPr>
          <a:xfrm>
            <a:off x="1466706" y="5201304"/>
            <a:ext cx="1922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2 minutes</a:t>
            </a:r>
            <a:endParaRPr lang="nl-BE" sz="24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D5EF3A-2647-8295-0394-EE0DC4DE5781}"/>
              </a:ext>
            </a:extLst>
          </p:cNvPr>
          <p:cNvSpPr txBox="1"/>
          <p:nvPr/>
        </p:nvSpPr>
        <p:spPr>
          <a:xfrm>
            <a:off x="7275176" y="818752"/>
            <a:ext cx="469582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Orchestration (Azure-IR): $0.001/run</a:t>
            </a:r>
          </a:p>
          <a:p>
            <a:endParaRPr lang="en-US" dirty="0"/>
          </a:p>
          <a:p>
            <a:r>
              <a:rPr lang="en-US" dirty="0"/>
              <a:t>Pipeline (Azure-IR): $0.005/hour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$0,0000835/run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External (Azure-IR): $0.00025/hour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$0,000008325/run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Data Movement (Azure-IR): $0,25/hour</a:t>
            </a:r>
          </a:p>
          <a:p>
            <a:r>
              <a:rPr lang="en-US" dirty="0">
                <a:sym typeface="Wingdings" panose="05000000000000000000" pitchFamily="2" charset="2"/>
              </a:rPr>
              <a:t> 2 * 1.6667 * $0.25 = $0,83335/run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olidFill>
                  <a:srgbClr val="00188F"/>
                </a:solidFill>
                <a:sym typeface="Wingdings" panose="05000000000000000000" pitchFamily="2" charset="2"/>
              </a:rPr>
              <a:t>$0,834441825 / run</a:t>
            </a:r>
          </a:p>
          <a:p>
            <a:r>
              <a:rPr lang="en-US" dirty="0">
                <a:solidFill>
                  <a:srgbClr val="00188F"/>
                </a:solidFill>
                <a:sym typeface="Wingdings" panose="05000000000000000000" pitchFamily="2" charset="2"/>
              </a:rPr>
              <a:t>once every day:        $25.03</a:t>
            </a:r>
          </a:p>
          <a:p>
            <a:r>
              <a:rPr lang="en-US" dirty="0">
                <a:solidFill>
                  <a:srgbClr val="00188F"/>
                </a:solidFill>
                <a:sym typeface="Wingdings" panose="05000000000000000000" pitchFamily="2" charset="2"/>
              </a:rPr>
              <a:t>once every hour:     $600.80</a:t>
            </a:r>
          </a:p>
          <a:p>
            <a:r>
              <a:rPr lang="en-US" dirty="0">
                <a:solidFill>
                  <a:srgbClr val="00188F"/>
                </a:solidFill>
                <a:sym typeface="Wingdings" panose="05000000000000000000" pitchFamily="2" charset="2"/>
              </a:rPr>
              <a:t>once every 5 min: </a:t>
            </a:r>
            <a:r>
              <a:rPr lang="en-US" sz="1100" dirty="0">
                <a:solidFill>
                  <a:srgbClr val="00188F"/>
                </a:solidFill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rgbClr val="00188F"/>
                </a:solidFill>
                <a:sym typeface="Wingdings" panose="05000000000000000000" pitchFamily="2" charset="2"/>
              </a:rPr>
              <a:t>$7209.58</a:t>
            </a:r>
          </a:p>
          <a:p>
            <a:endParaRPr lang="nl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F0BA46-46FA-36F3-638D-757C054E5973}"/>
              </a:ext>
            </a:extLst>
          </p:cNvPr>
          <p:cNvSpPr txBox="1"/>
          <p:nvPr/>
        </p:nvSpPr>
        <p:spPr>
          <a:xfrm>
            <a:off x="4265277" y="3733593"/>
            <a:ext cx="476250" cy="24329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C46554C-59B5-0201-2FBE-ED6EA27F4017}"/>
              </a:ext>
            </a:extLst>
          </p:cNvPr>
          <p:cNvCxnSpPr>
            <a:cxnSpLocks/>
          </p:cNvCxnSpPr>
          <p:nvPr/>
        </p:nvCxnSpPr>
        <p:spPr>
          <a:xfrm flipH="1" flipV="1">
            <a:off x="4741527" y="3855239"/>
            <a:ext cx="866775" cy="1056842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D5A581-C6C7-8BA5-07B5-F29BDE85F2D9}"/>
              </a:ext>
            </a:extLst>
          </p:cNvPr>
          <p:cNvSpPr txBox="1"/>
          <p:nvPr/>
        </p:nvSpPr>
        <p:spPr>
          <a:xfrm>
            <a:off x="4896211" y="4918806"/>
            <a:ext cx="2178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100 minutes!</a:t>
            </a:r>
            <a:endParaRPr lang="nl-BE" sz="2400" dirty="0">
              <a:solidFill>
                <a:srgbClr val="FF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C8BA570-9D6C-D37F-A001-4EAFBA8A1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223" y="3023807"/>
            <a:ext cx="4427604" cy="82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4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10" grpId="0"/>
      <p:bldP spid="12" grpId="0" animBg="1"/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C5D6C2-6FF8-F35E-A255-B30F529B8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learn about pipelines, activities, variables and parameterization</a:t>
            </a:r>
          </a:p>
          <a:p>
            <a:pPr lvl="1"/>
            <a:r>
              <a:rPr lang="en-US" dirty="0"/>
              <a:t>a new expression language</a:t>
            </a:r>
          </a:p>
          <a:p>
            <a:pPr lvl="1"/>
            <a:r>
              <a:rPr lang="en-US" dirty="0"/>
              <a:t>luckily, it’s just as infuriating as a derived column</a:t>
            </a:r>
          </a:p>
          <a:p>
            <a:r>
              <a:rPr lang="en-US" dirty="0"/>
              <a:t>finally get to use some decent git and CI/CD</a:t>
            </a:r>
          </a:p>
          <a:p>
            <a:r>
              <a:rPr lang="en-US" dirty="0"/>
              <a:t>forget about Visual Studio!</a:t>
            </a:r>
          </a:p>
          <a:p>
            <a:r>
              <a:rPr lang="en-US" dirty="0"/>
              <a:t>start thinking about creating generic pipelines</a:t>
            </a:r>
          </a:p>
          <a:p>
            <a:r>
              <a:rPr lang="en-US" dirty="0"/>
              <a:t>use Copy data activity for data transfer</a:t>
            </a:r>
          </a:p>
          <a:p>
            <a:pPr lvl="1"/>
            <a:r>
              <a:rPr lang="en-US" dirty="0"/>
              <a:t>sometimes use complex sources, like REST API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but also learn other Azure tools</a:t>
            </a:r>
          </a:p>
          <a:p>
            <a:pPr lvl="1"/>
            <a:r>
              <a:rPr lang="en-US" dirty="0"/>
              <a:t>Logic Apps, Azure Functions, Azure </a:t>
            </a:r>
            <a:r>
              <a:rPr lang="en-US" dirty="0" err="1"/>
              <a:t>Keyvault</a:t>
            </a:r>
            <a:r>
              <a:rPr lang="en-US" dirty="0"/>
              <a:t> …</a:t>
            </a:r>
            <a:endParaRPr lang="nl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451C35-9FCF-46DC-B521-9706C5A85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skills needed?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6142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A8E630-9C7A-6FE5-70CD-B940ACE09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hlinkClick r:id="rId2"/>
              </a:rPr>
              <a:t>Introduction to ADF at MSSQLTips.com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>
                <a:hlinkClick r:id="rId3"/>
              </a:rPr>
              <a:t>Beginner's Guide to Azure Data Factory </a:t>
            </a:r>
            <a:r>
              <a:rPr lang="en-US" sz="3200" dirty="0"/>
              <a:t>by </a:t>
            </a:r>
            <a:r>
              <a:rPr lang="en-US" sz="3200" dirty="0" err="1"/>
              <a:t>Cathrine</a:t>
            </a:r>
            <a:r>
              <a:rPr lang="en-US" sz="3200" dirty="0"/>
              <a:t> Wilhelmsen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+ other online resources, books, videos…</a:t>
            </a:r>
            <a:endParaRPr lang="nl-BE" sz="32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5AC1B8-CED8-519F-99C9-367B68596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learn more?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8467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7B78B5-6D53-AE73-8782-C51DCC4B1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0126"/>
            <a:ext cx="10515600" cy="4719952"/>
          </a:xfrm>
        </p:spPr>
        <p:txBody>
          <a:bodyPr>
            <a:normAutofit/>
          </a:bodyPr>
          <a:lstStyle/>
          <a:p>
            <a:pPr marL="571500" indent="-571500">
              <a:buFont typeface="+mj-lt"/>
              <a:buAutoNum type="arabicPeriod"/>
            </a:pPr>
            <a:r>
              <a:rPr lang="en-US" sz="3200" dirty="0"/>
              <a:t>“</a:t>
            </a:r>
            <a:r>
              <a:rPr lang="en-US" sz="3200" dirty="0" err="1"/>
              <a:t>lift&amp;shift</a:t>
            </a:r>
            <a:r>
              <a:rPr lang="en-US" sz="3200" dirty="0"/>
              <a:t>” existing SSIS projects to ADF</a:t>
            </a:r>
          </a:p>
          <a:p>
            <a:pPr marL="571500" indent="-571500">
              <a:buFont typeface="+mj-lt"/>
              <a:buAutoNum type="arabicPeriod"/>
            </a:pPr>
            <a:endParaRPr lang="en-US" sz="3200" dirty="0"/>
          </a:p>
          <a:p>
            <a:pPr marL="571500" indent="-571500">
              <a:buFont typeface="+mj-lt"/>
              <a:buAutoNum type="arabicPeriod"/>
            </a:pPr>
            <a:r>
              <a:rPr lang="en-US" sz="3200" dirty="0"/>
              <a:t>use ADF as an orchestrator</a:t>
            </a:r>
          </a:p>
          <a:p>
            <a:pPr marL="571500" indent="-571500">
              <a:buFont typeface="+mj-lt"/>
              <a:buAutoNum type="arabicPeriod"/>
            </a:pPr>
            <a:endParaRPr lang="en-US" sz="3200" dirty="0"/>
          </a:p>
          <a:p>
            <a:pPr marL="571500" indent="-571500">
              <a:buFont typeface="+mj-lt"/>
              <a:buAutoNum type="arabicPeriod"/>
            </a:pPr>
            <a:r>
              <a:rPr lang="nl-BE" sz="3200" dirty="0" err="1"/>
              <a:t>use</a:t>
            </a:r>
            <a:r>
              <a:rPr lang="nl-BE" sz="3200" dirty="0"/>
              <a:t> data </a:t>
            </a:r>
            <a:r>
              <a:rPr lang="nl-BE" sz="3200" dirty="0" err="1"/>
              <a:t>flows</a:t>
            </a:r>
            <a:r>
              <a:rPr lang="nl-BE" sz="3200" dirty="0"/>
              <a:t> as well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E729BF-5F31-08D7-B2BB-8F5B9AF98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have 3 options</a:t>
            </a:r>
            <a:endParaRPr lang="nl-BE" dirty="0"/>
          </a:p>
        </p:txBody>
      </p:sp>
      <p:pic>
        <p:nvPicPr>
          <p:cNvPr id="4" name="Picture 3" descr="Ordina_profile_small.png">
            <a:extLst>
              <a:ext uri="{FF2B5EF4-FFF2-40B4-BE49-F238E27FC236}">
                <a16:creationId xmlns:a16="http://schemas.microsoft.com/office/drawing/2014/main" id="{A60CA36B-8B56-F2FC-58D0-326239C63F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b="2323"/>
          <a:stretch/>
        </p:blipFill>
        <p:spPr>
          <a:xfrm>
            <a:off x="9850651" y="4236822"/>
            <a:ext cx="639505" cy="8526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</p:spPr>
      </p:pic>
      <p:pic>
        <p:nvPicPr>
          <p:cNvPr id="5" name="Picture 4" descr="A person taking a selfie&#10;&#10;Description automatically generated">
            <a:extLst>
              <a:ext uri="{FF2B5EF4-FFF2-40B4-BE49-F238E27FC236}">
                <a16:creationId xmlns:a16="http://schemas.microsoft.com/office/drawing/2014/main" id="{B3401B36-E736-2239-BBA1-84EA91F235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738618" y="3255058"/>
            <a:ext cx="852672" cy="639504"/>
          </a:xfrm>
          <a:prstGeom prst="rect">
            <a:avLst/>
          </a:prstGeom>
        </p:spPr>
      </p:pic>
      <p:pic>
        <p:nvPicPr>
          <p:cNvPr id="6" name="Content Placeholder 4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F29E857B-9494-97EB-6AD9-B48B56006B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4" r="8797"/>
          <a:stretch/>
        </p:blipFill>
        <p:spPr>
          <a:xfrm>
            <a:off x="9845202" y="2060126"/>
            <a:ext cx="639504" cy="85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62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7E19B506-B138-D958-2B77-30D85A43F0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4" r="8797"/>
          <a:stretch/>
        </p:blipFill>
        <p:spPr>
          <a:xfrm>
            <a:off x="8597853" y="1826393"/>
            <a:ext cx="2065823" cy="275443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9F4BE37-B37C-871D-AB7C-79FD96317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personas</a:t>
            </a:r>
            <a:endParaRPr lang="nl-BE" dirty="0"/>
          </a:p>
        </p:txBody>
      </p:sp>
      <p:pic>
        <p:nvPicPr>
          <p:cNvPr id="7" name="Picture 6" descr="A person taking a selfie&#10;&#10;Description automatically generated">
            <a:extLst>
              <a:ext uri="{FF2B5EF4-FFF2-40B4-BE49-F238E27FC236}">
                <a16:creationId xmlns:a16="http://schemas.microsoft.com/office/drawing/2014/main" id="{957D1B86-16BC-88E4-FE7F-D1256283E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77283" y="2170698"/>
            <a:ext cx="2754429" cy="2065822"/>
          </a:xfrm>
          <a:prstGeom prst="rect">
            <a:avLst/>
          </a:prstGeom>
        </p:spPr>
      </p:pic>
      <p:pic>
        <p:nvPicPr>
          <p:cNvPr id="8" name="Picture 7" descr="Ordina_profile_small.png">
            <a:extLst>
              <a:ext uri="{FF2B5EF4-FFF2-40B4-BE49-F238E27FC236}">
                <a16:creationId xmlns:a16="http://schemas.microsoft.com/office/drawing/2014/main" id="{1805D845-D970-E384-C00D-0D503128455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b="2323"/>
          <a:stretch/>
        </p:blipFill>
        <p:spPr>
          <a:xfrm>
            <a:off x="1245319" y="1826389"/>
            <a:ext cx="2065823" cy="27544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950220-5ACB-618E-3D88-BB3F92995171}"/>
              </a:ext>
            </a:extLst>
          </p:cNvPr>
          <p:cNvSpPr txBox="1"/>
          <p:nvPr/>
        </p:nvSpPr>
        <p:spPr>
          <a:xfrm>
            <a:off x="1195137" y="4662281"/>
            <a:ext cx="216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ETL developer</a:t>
            </a:r>
            <a:endParaRPr lang="nl-B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85A83A-D92B-3816-64F4-244AA9EBB52D}"/>
              </a:ext>
            </a:extLst>
          </p:cNvPr>
          <p:cNvSpPr txBox="1"/>
          <p:nvPr/>
        </p:nvSpPr>
        <p:spPr>
          <a:xfrm>
            <a:off x="4871404" y="4662281"/>
            <a:ext cx="216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ELT developer</a:t>
            </a:r>
            <a:endParaRPr lang="nl-B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383D9E-69E0-5C63-5549-884C06AB04CE}"/>
              </a:ext>
            </a:extLst>
          </p:cNvPr>
          <p:cNvSpPr txBox="1"/>
          <p:nvPr/>
        </p:nvSpPr>
        <p:spPr>
          <a:xfrm>
            <a:off x="8555640" y="4662281"/>
            <a:ext cx="2166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just want to get rid of SSIS (and my server)</a:t>
            </a:r>
            <a:endParaRPr lang="nl-B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FBA93F-E8B7-101E-53CF-D3AACD0473D5}"/>
              </a:ext>
            </a:extLst>
          </p:cNvPr>
          <p:cNvSpPr/>
          <p:nvPr/>
        </p:nvSpPr>
        <p:spPr>
          <a:xfrm>
            <a:off x="1013633" y="1704752"/>
            <a:ext cx="2529191" cy="3319546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2721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66A9FB-463B-9E25-ED20-D36959E12F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br>
              <a:rPr lang="en-US" sz="5400" dirty="0"/>
            </a:br>
            <a:r>
              <a:rPr lang="en-US" sz="5400" dirty="0"/>
              <a:t> </a:t>
            </a:r>
            <a:br>
              <a:rPr lang="en-US" sz="5400" dirty="0"/>
            </a:br>
            <a:r>
              <a:rPr lang="en-US" sz="9600" dirty="0"/>
              <a:t>using data flows</a:t>
            </a:r>
            <a:endParaRPr lang="nl-BE" sz="9600" dirty="0"/>
          </a:p>
        </p:txBody>
      </p:sp>
      <p:pic>
        <p:nvPicPr>
          <p:cNvPr id="2" name="Picture 1" descr="Ordina_profile_small.png">
            <a:extLst>
              <a:ext uri="{FF2B5EF4-FFF2-40B4-BE49-F238E27FC236}">
                <a16:creationId xmlns:a16="http://schemas.microsoft.com/office/drawing/2014/main" id="{4A3D8B63-6709-1407-A575-86C9AFF876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b="2323"/>
          <a:stretch/>
        </p:blipFill>
        <p:spPr>
          <a:xfrm>
            <a:off x="11128443" y="5439924"/>
            <a:ext cx="1063557" cy="14180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07930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D6BCF4-406E-E0CC-D93C-083D8ECA0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47" y="492942"/>
            <a:ext cx="10628137" cy="1325563"/>
          </a:xfrm>
        </p:spPr>
        <p:txBody>
          <a:bodyPr/>
          <a:lstStyle/>
          <a:p>
            <a:r>
              <a:rPr lang="en-US" dirty="0"/>
              <a:t>(mapping) data flow ≈ SSIS data flow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868B58-688C-0395-2DFA-F0833F1A8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47" y="1472660"/>
            <a:ext cx="11462278" cy="1466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3F8EED-6B8F-9B08-A270-70430B1D3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47" y="3342290"/>
            <a:ext cx="5250635" cy="31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15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4B68AE-4E1C-9BCA-6E23-9BB3BD468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Query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F6904-6CD3-84C1-6B54-FC785E4B1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71" y="1027861"/>
            <a:ext cx="11365735" cy="570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8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66A9FB-463B-9E25-ED20-D36959E12F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 </a:t>
            </a:r>
            <a:br>
              <a:rPr lang="en-US" sz="16600" dirty="0"/>
            </a:br>
            <a:r>
              <a:rPr lang="en-US" sz="16600" dirty="0"/>
              <a:t>demo</a:t>
            </a:r>
            <a:endParaRPr lang="nl-BE" sz="16600" dirty="0"/>
          </a:p>
        </p:txBody>
      </p:sp>
    </p:spTree>
    <p:extLst>
      <p:ext uri="{BB962C8B-B14F-4D97-AF65-F5344CB8AC3E}">
        <p14:creationId xmlns:p14="http://schemas.microsoft.com/office/powerpoint/2010/main" val="377474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C5D6C2-6FF8-F35E-A255-B30F529B8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bit more of a learning curve</a:t>
            </a:r>
          </a:p>
          <a:p>
            <a:r>
              <a:rPr lang="en-US" dirty="0"/>
              <a:t>get to know the transformations</a:t>
            </a:r>
          </a:p>
          <a:p>
            <a:pPr lvl="1"/>
            <a:r>
              <a:rPr lang="en-US" dirty="0"/>
              <a:t>some offer “generic” calculations</a:t>
            </a:r>
          </a:p>
          <a:p>
            <a:pPr lvl="1"/>
            <a:r>
              <a:rPr lang="en-US" dirty="0"/>
              <a:t>asserts can be useful for data quality checks</a:t>
            </a:r>
          </a:p>
          <a:p>
            <a:r>
              <a:rPr lang="en-US" dirty="0"/>
              <a:t>learn about partitioning, schema drift …</a:t>
            </a:r>
          </a:p>
          <a:p>
            <a:r>
              <a:rPr lang="en-US" dirty="0"/>
              <a:t>don’t  get too frustrated with the cluster startup time</a:t>
            </a:r>
          </a:p>
          <a:p>
            <a:endParaRPr lang="en-US" dirty="0"/>
          </a:p>
          <a:p>
            <a:r>
              <a:rPr lang="en-US" dirty="0"/>
              <a:t>learn to write code because you got frustrated</a:t>
            </a:r>
            <a:endParaRPr lang="nl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451C35-9FCF-46DC-B521-9706C5A85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skills needed?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4549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66A9FB-463B-9E25-ED20-D36959E12F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8000" dirty="0"/>
              <a:t> </a:t>
            </a:r>
            <a:br>
              <a:rPr lang="en-US" sz="16600" dirty="0"/>
            </a:br>
            <a:r>
              <a:rPr lang="en-US" sz="16600" dirty="0"/>
              <a:t>conclusion</a:t>
            </a:r>
            <a:endParaRPr lang="nl-BE" sz="16600" dirty="0"/>
          </a:p>
        </p:txBody>
      </p:sp>
    </p:spTree>
    <p:extLst>
      <p:ext uri="{BB962C8B-B14F-4D97-AF65-F5344CB8AC3E}">
        <p14:creationId xmlns:p14="http://schemas.microsoft.com/office/powerpoint/2010/main" val="139598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5A1C39-9832-8A7C-05A5-1367D9464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mature ETL/ELT tool</a:t>
            </a:r>
          </a:p>
          <a:p>
            <a:r>
              <a:rPr lang="en-US" sz="3200" dirty="0"/>
              <a:t>easily extensible with .NET</a:t>
            </a:r>
          </a:p>
          <a:p>
            <a:pPr lvl="1"/>
            <a:r>
              <a:rPr lang="en-US" sz="2800" dirty="0"/>
              <a:t>you can create your own components</a:t>
            </a:r>
          </a:p>
          <a:p>
            <a:r>
              <a:rPr lang="en-US" sz="3200" dirty="0"/>
              <a:t>costs are paid up front (server + licensing)</a:t>
            </a:r>
          </a:p>
          <a:p>
            <a:pPr lvl="1"/>
            <a:r>
              <a:rPr lang="en-US" sz="2800" dirty="0"/>
              <a:t>it doesn’t matter how often you run a package</a:t>
            </a:r>
          </a:p>
          <a:p>
            <a:pPr lvl="1"/>
            <a:r>
              <a:rPr lang="en-US" sz="2800" dirty="0"/>
              <a:t>or how many tasks are in a package</a:t>
            </a:r>
            <a:endParaRPr lang="nl-BE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4D08D7-419E-4E2C-CD1C-42EA93744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SSIS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3632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67D6C9-59EA-CA25-2C08-0BDCE7F88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7" y="1825625"/>
            <a:ext cx="9942741" cy="4351338"/>
          </a:xfrm>
        </p:spPr>
        <p:txBody>
          <a:bodyPr>
            <a:normAutofit/>
          </a:bodyPr>
          <a:lstStyle/>
          <a:p>
            <a:r>
              <a:rPr lang="en-US" sz="3200" dirty="0"/>
              <a:t>cloud scale</a:t>
            </a:r>
          </a:p>
          <a:p>
            <a:r>
              <a:rPr lang="en-US" sz="3200" dirty="0"/>
              <a:t>no upfront investment (monthly cost)</a:t>
            </a:r>
          </a:p>
          <a:p>
            <a:r>
              <a:rPr lang="nl-BE" sz="3200" dirty="0"/>
              <a:t>metadata-</a:t>
            </a:r>
            <a:r>
              <a:rPr lang="nl-BE" sz="3200" dirty="0" err="1"/>
              <a:t>driven</a:t>
            </a:r>
            <a:endParaRPr lang="nl-BE" sz="3200" dirty="0"/>
          </a:p>
          <a:p>
            <a:r>
              <a:rPr lang="nl-BE" sz="3200" dirty="0" err="1"/>
              <a:t>choice</a:t>
            </a:r>
            <a:r>
              <a:rPr lang="nl-BE" sz="3200" dirty="0"/>
              <a:t> of </a:t>
            </a:r>
            <a:r>
              <a:rPr lang="nl-BE" sz="3200" dirty="0" err="1"/>
              <a:t>runtime</a:t>
            </a:r>
            <a:endParaRPr lang="nl-BE" sz="3200" dirty="0"/>
          </a:p>
          <a:p>
            <a:r>
              <a:rPr lang="nl-BE" sz="3200" dirty="0"/>
              <a:t>git </a:t>
            </a:r>
            <a:r>
              <a:rPr lang="nl-BE" sz="3200" dirty="0" err="1"/>
              <a:t>integration</a:t>
            </a:r>
            <a:endParaRPr lang="nl-BE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2BC1F7-4A76-4260-3CE5-3A728E16E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ADF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6442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84D18B-B0A6-7CE2-2509-7CDD2EE56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harder to debug</a:t>
            </a:r>
          </a:p>
          <a:p>
            <a:pPr lvl="1"/>
            <a:r>
              <a:rPr lang="en-US" sz="2800" dirty="0"/>
              <a:t>no option to disable activities</a:t>
            </a:r>
          </a:p>
          <a:p>
            <a:pPr lvl="1"/>
            <a:r>
              <a:rPr lang="en-US" sz="2800" dirty="0"/>
              <a:t>can’t run a single activity</a:t>
            </a:r>
          </a:p>
          <a:p>
            <a:r>
              <a:rPr lang="en-US" sz="3200" dirty="0"/>
              <a:t>cost can be brutal</a:t>
            </a:r>
          </a:p>
          <a:p>
            <a:r>
              <a:rPr lang="en-US" sz="3200" dirty="0"/>
              <a:t>still lacks functionality</a:t>
            </a:r>
          </a:p>
          <a:p>
            <a:pPr lvl="1"/>
            <a:r>
              <a:rPr lang="en-US" sz="2800" dirty="0"/>
              <a:t>send an email?</a:t>
            </a:r>
          </a:p>
          <a:p>
            <a:pPr lvl="1"/>
            <a:r>
              <a:rPr lang="nl-BE" sz="2800" dirty="0" err="1"/>
              <a:t>solve</a:t>
            </a:r>
            <a:r>
              <a:rPr lang="nl-BE" sz="2800" dirty="0"/>
              <a:t> </a:t>
            </a:r>
            <a:r>
              <a:rPr lang="nl-BE" sz="2800" dirty="0" err="1"/>
              <a:t>with</a:t>
            </a:r>
            <a:r>
              <a:rPr lang="nl-BE" sz="2800" dirty="0"/>
              <a:t> Logic Apps or Azure </a:t>
            </a:r>
            <a:r>
              <a:rPr lang="nl-BE" sz="2800" dirty="0" err="1"/>
              <a:t>Functions</a:t>
            </a:r>
            <a:endParaRPr lang="nl-BE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5E23EB-54F0-7BB2-F813-51C8DB0A1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ADF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5923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7E19B506-B138-D958-2B77-30D85A43F0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4" r="8797"/>
          <a:stretch/>
        </p:blipFill>
        <p:spPr>
          <a:xfrm>
            <a:off x="8597853" y="1826393"/>
            <a:ext cx="2065823" cy="275443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9F4BE37-B37C-871D-AB7C-79FD96317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personas</a:t>
            </a:r>
            <a:endParaRPr lang="nl-BE" dirty="0"/>
          </a:p>
        </p:txBody>
      </p:sp>
      <p:pic>
        <p:nvPicPr>
          <p:cNvPr id="7" name="Picture 6" descr="A person taking a selfie&#10;&#10;Description automatically generated">
            <a:extLst>
              <a:ext uri="{FF2B5EF4-FFF2-40B4-BE49-F238E27FC236}">
                <a16:creationId xmlns:a16="http://schemas.microsoft.com/office/drawing/2014/main" id="{957D1B86-16BC-88E4-FE7F-D1256283E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77283" y="2170698"/>
            <a:ext cx="2754429" cy="2065822"/>
          </a:xfrm>
          <a:prstGeom prst="rect">
            <a:avLst/>
          </a:prstGeom>
        </p:spPr>
      </p:pic>
      <p:pic>
        <p:nvPicPr>
          <p:cNvPr id="8" name="Picture 7" descr="Ordina_profile_small.png">
            <a:extLst>
              <a:ext uri="{FF2B5EF4-FFF2-40B4-BE49-F238E27FC236}">
                <a16:creationId xmlns:a16="http://schemas.microsoft.com/office/drawing/2014/main" id="{1805D845-D970-E384-C00D-0D503128455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b="2323"/>
          <a:stretch/>
        </p:blipFill>
        <p:spPr>
          <a:xfrm>
            <a:off x="1245319" y="1826389"/>
            <a:ext cx="2065823" cy="27544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950220-5ACB-618E-3D88-BB3F92995171}"/>
              </a:ext>
            </a:extLst>
          </p:cNvPr>
          <p:cNvSpPr txBox="1"/>
          <p:nvPr/>
        </p:nvSpPr>
        <p:spPr>
          <a:xfrm>
            <a:off x="1195137" y="4662281"/>
            <a:ext cx="216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ETL developer</a:t>
            </a:r>
            <a:endParaRPr lang="nl-B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85A83A-D92B-3816-64F4-244AA9EBB52D}"/>
              </a:ext>
            </a:extLst>
          </p:cNvPr>
          <p:cNvSpPr txBox="1"/>
          <p:nvPr/>
        </p:nvSpPr>
        <p:spPr>
          <a:xfrm>
            <a:off x="4871404" y="4662281"/>
            <a:ext cx="216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ELT developer</a:t>
            </a:r>
            <a:endParaRPr lang="nl-B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383D9E-69E0-5C63-5549-884C06AB04CE}"/>
              </a:ext>
            </a:extLst>
          </p:cNvPr>
          <p:cNvSpPr txBox="1"/>
          <p:nvPr/>
        </p:nvSpPr>
        <p:spPr>
          <a:xfrm>
            <a:off x="8555640" y="4662281"/>
            <a:ext cx="2166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just want to get rid of SSIS (and my server)</a:t>
            </a:r>
            <a:endParaRPr lang="nl-B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FBA93F-E8B7-101E-53CF-D3AACD0473D5}"/>
              </a:ext>
            </a:extLst>
          </p:cNvPr>
          <p:cNvSpPr/>
          <p:nvPr/>
        </p:nvSpPr>
        <p:spPr>
          <a:xfrm>
            <a:off x="8346332" y="1614791"/>
            <a:ext cx="2529191" cy="407589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659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E9A6BA-1C0F-AB5A-7DE0-9C71EB4DF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i="0" dirty="0">
                <a:solidFill>
                  <a:srgbClr val="444444"/>
                </a:solidFill>
                <a:effectLst/>
                <a:latin typeface="Roboto Slab"/>
                <a:hlinkClick r:id="rId2"/>
              </a:rPr>
              <a:t>Dynamic Datasets in Azure Data Factory</a:t>
            </a:r>
            <a:endParaRPr lang="nl-BE" sz="2800" b="1" i="0" dirty="0">
              <a:solidFill>
                <a:srgbClr val="444444"/>
              </a:solidFill>
              <a:effectLst/>
              <a:latin typeface="Roboto Slab"/>
            </a:endParaRPr>
          </a:p>
          <a:p>
            <a:r>
              <a:rPr lang="en-US" sz="2800" b="1" i="0" dirty="0">
                <a:solidFill>
                  <a:srgbClr val="444444"/>
                </a:solidFill>
                <a:effectLst/>
                <a:latin typeface="Roboto Slab"/>
                <a:hlinkClick r:id="rId3"/>
              </a:rPr>
              <a:t>Dynamically Map JSON to SQL in Azure Data Factory</a:t>
            </a:r>
            <a:endParaRPr lang="en-US" sz="2800" b="1" i="0" dirty="0">
              <a:solidFill>
                <a:srgbClr val="444444"/>
              </a:solidFill>
              <a:effectLst/>
              <a:latin typeface="Roboto Slab"/>
            </a:endParaRPr>
          </a:p>
          <a:p>
            <a:r>
              <a:rPr lang="en-US" sz="2800" b="1" i="0" dirty="0">
                <a:solidFill>
                  <a:srgbClr val="444444"/>
                </a:solidFill>
                <a:effectLst/>
                <a:latin typeface="Roboto Slab"/>
                <a:hlinkClick r:id="rId4"/>
              </a:rPr>
              <a:t>Beginner's Guide to Azure Data Factory</a:t>
            </a:r>
            <a:endParaRPr lang="en-US" sz="2800" b="1" i="0" dirty="0">
              <a:solidFill>
                <a:srgbClr val="444444"/>
              </a:solidFill>
              <a:effectLst/>
              <a:latin typeface="Roboto Slab"/>
            </a:endParaRPr>
          </a:p>
          <a:p>
            <a:r>
              <a:rPr lang="en-US" sz="2800" b="1" i="0" dirty="0">
                <a:solidFill>
                  <a:srgbClr val="444444"/>
                </a:solidFill>
                <a:effectLst/>
                <a:latin typeface="Roboto Slab"/>
                <a:hlinkClick r:id="rId5"/>
              </a:rPr>
              <a:t>Intro to ADF tutorial</a:t>
            </a:r>
            <a:endParaRPr lang="en-US" sz="2800" b="1" i="0" dirty="0">
              <a:solidFill>
                <a:srgbClr val="444444"/>
              </a:solidFill>
              <a:effectLst/>
              <a:latin typeface="Roboto Slab"/>
            </a:endParaRPr>
          </a:p>
          <a:p>
            <a:r>
              <a:rPr lang="en-US" sz="2800" i="0" dirty="0">
                <a:solidFill>
                  <a:srgbClr val="444444"/>
                </a:solidFill>
                <a:effectLst/>
                <a:latin typeface="Roboto Slab"/>
              </a:rPr>
              <a:t>Lots of conferences have recordings online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E1BD6E-A481-9AA2-A6D5-374BA1F8F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learn more?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1456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66A9FB-463B-9E25-ED20-D36959E12F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8000" dirty="0"/>
              <a:t> </a:t>
            </a:r>
            <a:br>
              <a:rPr lang="en-US" sz="16600" dirty="0"/>
            </a:br>
            <a:r>
              <a:rPr lang="en-US" sz="16600" dirty="0"/>
              <a:t>thank you</a:t>
            </a:r>
            <a:endParaRPr lang="nl-BE" sz="16600" dirty="0"/>
          </a:p>
        </p:txBody>
      </p:sp>
    </p:spTree>
    <p:extLst>
      <p:ext uri="{BB962C8B-B14F-4D97-AF65-F5344CB8AC3E}">
        <p14:creationId xmlns:p14="http://schemas.microsoft.com/office/powerpoint/2010/main" val="86085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3DF0FF-6A24-93BE-1050-FF8E4D36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service announcement</a:t>
            </a:r>
            <a:endParaRPr lang="nl-BE" dirty="0"/>
          </a:p>
        </p:txBody>
      </p:sp>
      <p:sp>
        <p:nvSpPr>
          <p:cNvPr id="4" name="Content Placeholder 12">
            <a:extLst>
              <a:ext uri="{FF2B5EF4-FFF2-40B4-BE49-F238E27FC236}">
                <a16:creationId xmlns:a16="http://schemas.microsoft.com/office/drawing/2014/main" id="{4108D7ED-17A7-20E2-E092-F75EA18CC024}"/>
              </a:ext>
            </a:extLst>
          </p:cNvPr>
          <p:cNvSpPr txBox="1">
            <a:spLocks/>
          </p:cNvSpPr>
          <p:nvPr/>
        </p:nvSpPr>
        <p:spPr>
          <a:xfrm>
            <a:off x="990600" y="1609411"/>
            <a:ext cx="10515600" cy="4719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68000" indent="-468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000" indent="-43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2000" indent="-43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4000" indent="-43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600" kern="1200">
                <a:solidFill>
                  <a:srgbClr val="191919"/>
                </a:solidFill>
                <a:latin typeface="+mn-lt"/>
                <a:ea typeface="+mn-ea"/>
                <a:cs typeface="+mn-cs"/>
              </a:defRPr>
            </a:lvl4pPr>
            <a:lvl5pPr marL="2196000" indent="-43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600" kern="1200">
                <a:solidFill>
                  <a:srgbClr val="19191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Tx/>
              <a:buNone/>
            </a:pPr>
            <a:r>
              <a:rPr lang="en-US" sz="6600" b="0" dirty="0"/>
              <a:t>Most functionality of ADF (but not all)</a:t>
            </a:r>
            <a:br>
              <a:rPr lang="en-US" sz="6600" b="0" dirty="0"/>
            </a:br>
            <a:r>
              <a:rPr lang="en-US" sz="6600" b="0" dirty="0"/>
              <a:t>can be found in</a:t>
            </a:r>
            <a:br>
              <a:rPr lang="en-US" sz="6600" b="0" dirty="0"/>
            </a:br>
            <a:r>
              <a:rPr lang="en-US" sz="6600" b="0" dirty="0"/>
              <a:t>Synapse Pipelines/Fabric</a:t>
            </a:r>
            <a:endParaRPr lang="nl-BE" sz="6600" b="0" dirty="0"/>
          </a:p>
        </p:txBody>
      </p:sp>
    </p:spTree>
    <p:extLst>
      <p:ext uri="{BB962C8B-B14F-4D97-AF65-F5344CB8AC3E}">
        <p14:creationId xmlns:p14="http://schemas.microsoft.com/office/powerpoint/2010/main" val="4005376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66A9FB-463B-9E25-ED20-D36959E12F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8000" dirty="0"/>
              <a:t> </a:t>
            </a:r>
            <a:br>
              <a:rPr lang="en-US" sz="16600" dirty="0"/>
            </a:br>
            <a:r>
              <a:rPr lang="en-US" sz="16600" dirty="0"/>
              <a:t>lift &amp; shift</a:t>
            </a:r>
            <a:endParaRPr lang="nl-BE" sz="16600" dirty="0"/>
          </a:p>
        </p:txBody>
      </p:sp>
      <p:pic>
        <p:nvPicPr>
          <p:cNvPr id="2" name="Content Placeholder 4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A4BFFA03-FD89-98D7-30C6-5C4E083CEA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4" r="8797"/>
          <a:stretch/>
        </p:blipFill>
        <p:spPr>
          <a:xfrm>
            <a:off x="10813782" y="5020377"/>
            <a:ext cx="1378218" cy="183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60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4EE3576-AD0E-463D-8D76-F6D62A36B0CA}"/>
              </a:ext>
            </a:extLst>
          </p:cNvPr>
          <p:cNvSpPr/>
          <p:nvPr/>
        </p:nvSpPr>
        <p:spPr>
          <a:xfrm>
            <a:off x="8640034" y="313167"/>
            <a:ext cx="3315728" cy="2273647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743D7A6-E556-4B3F-9273-AFA26241F5DD}"/>
              </a:ext>
            </a:extLst>
          </p:cNvPr>
          <p:cNvSpPr/>
          <p:nvPr/>
        </p:nvSpPr>
        <p:spPr>
          <a:xfrm>
            <a:off x="661087" y="285476"/>
            <a:ext cx="4009767" cy="2273647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CAB0C37-1992-4B9E-BCB3-78BA03496026}"/>
              </a:ext>
            </a:extLst>
          </p:cNvPr>
          <p:cNvCxnSpPr/>
          <p:nvPr/>
        </p:nvCxnSpPr>
        <p:spPr>
          <a:xfrm>
            <a:off x="111211" y="3632894"/>
            <a:ext cx="12080789" cy="0"/>
          </a:xfrm>
          <a:prstGeom prst="line">
            <a:avLst/>
          </a:prstGeom>
          <a:ln w="317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0FAACD1-8E07-4509-B298-E288013182FC}"/>
              </a:ext>
            </a:extLst>
          </p:cNvPr>
          <p:cNvSpPr txBox="1"/>
          <p:nvPr/>
        </p:nvSpPr>
        <p:spPr>
          <a:xfrm>
            <a:off x="111211" y="3138623"/>
            <a:ext cx="2804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Cloud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BCE979-7DAB-43EC-B4C3-563748980269}"/>
              </a:ext>
            </a:extLst>
          </p:cNvPr>
          <p:cNvSpPr txBox="1"/>
          <p:nvPr/>
        </p:nvSpPr>
        <p:spPr>
          <a:xfrm>
            <a:off x="111211" y="3684377"/>
            <a:ext cx="2804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On-premises</a:t>
            </a: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23E94BFE-14C8-4B03-BF24-F15A7AB99433}"/>
              </a:ext>
            </a:extLst>
          </p:cNvPr>
          <p:cNvSpPr/>
          <p:nvPr/>
        </p:nvSpPr>
        <p:spPr>
          <a:xfrm>
            <a:off x="5614086" y="4179081"/>
            <a:ext cx="963827" cy="132834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SSISDB</a:t>
            </a:r>
          </a:p>
        </p:txBody>
      </p:sp>
      <p:pic>
        <p:nvPicPr>
          <p:cNvPr id="3076" name="Picture 4" descr="Gerelateerde afbeelding">
            <a:extLst>
              <a:ext uri="{FF2B5EF4-FFF2-40B4-BE49-F238E27FC236}">
                <a16:creationId xmlns:a16="http://schemas.microsoft.com/office/drawing/2014/main" id="{CAFA37F9-FE22-477E-A8FA-DB6B61D86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619" y="4278406"/>
            <a:ext cx="1096576" cy="113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CB4424-DDEB-4EBA-90FE-AA5920EBF923}"/>
              </a:ext>
            </a:extLst>
          </p:cNvPr>
          <p:cNvSpPr txBox="1"/>
          <p:nvPr/>
        </p:nvSpPr>
        <p:spPr>
          <a:xfrm>
            <a:off x="1930448" y="5392005"/>
            <a:ext cx="1090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SSDT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52EC23-715B-4CB1-8DB6-7F0A252F98DF}"/>
              </a:ext>
            </a:extLst>
          </p:cNvPr>
          <p:cNvCxnSpPr/>
          <p:nvPr/>
        </p:nvCxnSpPr>
        <p:spPr>
          <a:xfrm>
            <a:off x="3311611" y="4843255"/>
            <a:ext cx="202650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078" name="Picture 6" descr="Afbeeldingsresultaat voor sql server management studio logo">
            <a:extLst>
              <a:ext uri="{FF2B5EF4-FFF2-40B4-BE49-F238E27FC236}">
                <a16:creationId xmlns:a16="http://schemas.microsoft.com/office/drawing/2014/main" id="{E1808C1F-D725-4BB5-9797-402DE8AE1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804" y="4290164"/>
            <a:ext cx="1111593" cy="113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D0B219-D7B0-4969-B1B0-5F404B07447D}"/>
              </a:ext>
            </a:extLst>
          </p:cNvPr>
          <p:cNvSpPr txBox="1"/>
          <p:nvPr/>
        </p:nvSpPr>
        <p:spPr>
          <a:xfrm>
            <a:off x="9480467" y="5473217"/>
            <a:ext cx="1090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SSMS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73E2A9-53C7-4B28-A2B0-77A06D8EC998}"/>
              </a:ext>
            </a:extLst>
          </p:cNvPr>
          <p:cNvCxnSpPr/>
          <p:nvPr/>
        </p:nvCxnSpPr>
        <p:spPr>
          <a:xfrm>
            <a:off x="7035114" y="4861998"/>
            <a:ext cx="2026508" cy="0"/>
          </a:xfrm>
          <a:prstGeom prst="straightConnector1">
            <a:avLst/>
          </a:prstGeom>
          <a:ln w="31750">
            <a:solidFill>
              <a:schemeClr val="accent3"/>
            </a:solidFill>
            <a:headEnd type="triangle"/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10659A2-F760-458D-AFF5-32274AD2379F}"/>
              </a:ext>
            </a:extLst>
          </p:cNvPr>
          <p:cNvSpPr txBox="1"/>
          <p:nvPr/>
        </p:nvSpPr>
        <p:spPr>
          <a:xfrm>
            <a:off x="3521676" y="4959869"/>
            <a:ext cx="1816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author &amp; deploy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376D61-3F22-4084-9191-C0BFFCA1F36A}"/>
              </a:ext>
            </a:extLst>
          </p:cNvPr>
          <p:cNvSpPr txBox="1"/>
          <p:nvPr/>
        </p:nvSpPr>
        <p:spPr>
          <a:xfrm>
            <a:off x="7078361" y="4959869"/>
            <a:ext cx="2026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manage &amp; schedule</a:t>
            </a:r>
          </a:p>
        </p:txBody>
      </p:sp>
      <p:pic>
        <p:nvPicPr>
          <p:cNvPr id="3080" name="Picture 8" descr="Afbeeldingsresultaat voor azure data factory v2">
            <a:extLst>
              <a:ext uri="{FF2B5EF4-FFF2-40B4-BE49-F238E27FC236}">
                <a16:creationId xmlns:a16="http://schemas.microsoft.com/office/drawing/2014/main" id="{E33A1C85-0040-4FBB-A6B6-1350961CD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34" y="665059"/>
            <a:ext cx="1176338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EB4C2A3-ADB8-4FD8-809A-A420C4F7EA7C}"/>
              </a:ext>
            </a:extLst>
          </p:cNvPr>
          <p:cNvSpPr txBox="1"/>
          <p:nvPr/>
        </p:nvSpPr>
        <p:spPr>
          <a:xfrm>
            <a:off x="1185221" y="2135211"/>
            <a:ext cx="755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ADF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DBFC6-6C04-452C-88FC-3301ADD7EFDC}"/>
              </a:ext>
            </a:extLst>
          </p:cNvPr>
          <p:cNvSpPr txBox="1"/>
          <p:nvPr/>
        </p:nvSpPr>
        <p:spPr>
          <a:xfrm>
            <a:off x="2272919" y="656844"/>
            <a:ext cx="2287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provisioning &amp; management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A4CAB36-AC83-4BA4-9F5C-A37319628748}"/>
              </a:ext>
            </a:extLst>
          </p:cNvPr>
          <p:cNvSpPr/>
          <p:nvPr/>
        </p:nvSpPr>
        <p:spPr>
          <a:xfrm>
            <a:off x="4997580" y="270031"/>
            <a:ext cx="3315728" cy="2273647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lowchart: Magnetic Disk 27">
            <a:extLst>
              <a:ext uri="{FF2B5EF4-FFF2-40B4-BE49-F238E27FC236}">
                <a16:creationId xmlns:a16="http://schemas.microsoft.com/office/drawing/2014/main" id="{DC97115A-AF7E-4EEC-A1B1-29E44447D143}"/>
              </a:ext>
            </a:extLst>
          </p:cNvPr>
          <p:cNvSpPr/>
          <p:nvPr/>
        </p:nvSpPr>
        <p:spPr>
          <a:xfrm>
            <a:off x="8906419" y="715260"/>
            <a:ext cx="963827" cy="132834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SSISDB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9CB50F-48C3-4908-9F95-4AE7E06D0952}"/>
              </a:ext>
            </a:extLst>
          </p:cNvPr>
          <p:cNvSpPr txBox="1"/>
          <p:nvPr/>
        </p:nvSpPr>
        <p:spPr>
          <a:xfrm>
            <a:off x="10033609" y="607681"/>
            <a:ext cx="2051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Azure SQL DB or Managed Instance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7563A6-1B29-461F-98B1-25F298C17359}"/>
              </a:ext>
            </a:extLst>
          </p:cNvPr>
          <p:cNvSpPr txBox="1"/>
          <p:nvPr/>
        </p:nvSpPr>
        <p:spPr>
          <a:xfrm>
            <a:off x="6599598" y="676281"/>
            <a:ext cx="17764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Azure-SSIS IR (Azure Compute)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AF0D5A9-CC1B-414A-B141-7D1678158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3991" y="751782"/>
            <a:ext cx="1345684" cy="1255304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1A2353E-3E09-4BBB-9AE6-EDCCF49B5188}"/>
              </a:ext>
            </a:extLst>
          </p:cNvPr>
          <p:cNvCxnSpPr>
            <a:cxnSpLocks/>
          </p:cNvCxnSpPr>
          <p:nvPr/>
        </p:nvCxnSpPr>
        <p:spPr>
          <a:xfrm flipV="1">
            <a:off x="3204519" y="2845837"/>
            <a:ext cx="5435515" cy="1506112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1BCEB2A-5E22-4D2E-A346-6F69DAF2FF37}"/>
              </a:ext>
            </a:extLst>
          </p:cNvPr>
          <p:cNvCxnSpPr>
            <a:cxnSpLocks/>
          </p:cNvCxnSpPr>
          <p:nvPr/>
        </p:nvCxnSpPr>
        <p:spPr>
          <a:xfrm flipH="1" flipV="1">
            <a:off x="9336821" y="2966221"/>
            <a:ext cx="481914" cy="1147614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D5FF032-FFDF-4CA5-A969-933FB64D890D}"/>
              </a:ext>
            </a:extLst>
          </p:cNvPr>
          <p:cNvCxnSpPr/>
          <p:nvPr/>
        </p:nvCxnSpPr>
        <p:spPr>
          <a:xfrm>
            <a:off x="3416643" y="1808010"/>
            <a:ext cx="2026508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77B4FB7-4D90-4FE4-861D-1FC24B6C2765}"/>
              </a:ext>
            </a:extLst>
          </p:cNvPr>
          <p:cNvCxnSpPr>
            <a:cxnSpLocks/>
          </p:cNvCxnSpPr>
          <p:nvPr/>
        </p:nvCxnSpPr>
        <p:spPr>
          <a:xfrm flipV="1">
            <a:off x="3416643" y="2320562"/>
            <a:ext cx="5438265" cy="55622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68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7" grpId="0" animBg="1"/>
      <p:bldP spid="16" grpId="0"/>
      <p:bldP spid="21" grpId="0"/>
      <p:bldP spid="18" grpId="0"/>
      <p:bldP spid="27" grpId="0" animBg="1"/>
      <p:bldP spid="28" grpId="0" animBg="1"/>
      <p:bldP spid="29" grpId="0"/>
      <p:bldP spid="3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E Template">
  <a:themeElements>
    <a:clrScheme name="AE">
      <a:dk1>
        <a:sysClr val="windowText" lastClr="000000"/>
      </a:dk1>
      <a:lt1>
        <a:sysClr val="window" lastClr="FFFFFF"/>
      </a:lt1>
      <a:dk2>
        <a:srgbClr val="7F7F7F"/>
      </a:dk2>
      <a:lt2>
        <a:srgbClr val="F2F2F2"/>
      </a:lt2>
      <a:accent1>
        <a:srgbClr val="FF8C00"/>
      </a:accent1>
      <a:accent2>
        <a:srgbClr val="FF4B28"/>
      </a:accent2>
      <a:accent3>
        <a:srgbClr val="FFBF09"/>
      </a:accent3>
      <a:accent4>
        <a:srgbClr val="D20046"/>
      </a:accent4>
      <a:accent5>
        <a:srgbClr val="71012E"/>
      </a:accent5>
      <a:accent6>
        <a:srgbClr val="000000"/>
      </a:accent6>
      <a:hlink>
        <a:srgbClr val="FF8C00"/>
      </a:hlink>
      <a:folHlink>
        <a:srgbClr val="FF4B28"/>
      </a:folHlink>
    </a:clrScheme>
    <a:fontScheme name="AE">
      <a:majorFont>
        <a:latin typeface="Century Gothic Bold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E_PPT_Template_Final" id="{8A8A7240-7B30-1E45-84D0-435844989B9B}" vid="{FD755898-5489-C44C-BEE6-2C280AB2DF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pass-summit-2022-speaker-template</Template>
  <TotalTime>3021</TotalTime>
  <Words>1019</Words>
  <Application>Microsoft Office PowerPoint</Application>
  <PresentationFormat>Widescreen</PresentationFormat>
  <Paragraphs>220</Paragraphs>
  <Slides>61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2" baseType="lpstr">
      <vt:lpstr>Arial</vt:lpstr>
      <vt:lpstr>Arial Unicode MS</vt:lpstr>
      <vt:lpstr>Calibri</vt:lpstr>
      <vt:lpstr>Century Gothic</vt:lpstr>
      <vt:lpstr>Century Gothic Bold</vt:lpstr>
      <vt:lpstr>Helvetica Neue</vt:lpstr>
      <vt:lpstr>IBM Plex Sans</vt:lpstr>
      <vt:lpstr>Roboto Slab</vt:lpstr>
      <vt:lpstr>Wingdings</vt:lpstr>
      <vt:lpstr>AE Template</vt:lpstr>
      <vt:lpstr>think-cell Slide</vt:lpstr>
      <vt:lpstr>Migrate your SSIS skills to ADF</vt:lpstr>
      <vt:lpstr>contact</vt:lpstr>
      <vt:lpstr>agenda</vt:lpstr>
      <vt:lpstr>user personas</vt:lpstr>
      <vt:lpstr>you have 3 options</vt:lpstr>
      <vt:lpstr>user personas</vt:lpstr>
      <vt:lpstr>public service announcement</vt:lpstr>
      <vt:lpstr>  lift &amp; shift</vt:lpstr>
      <vt:lpstr>PowerPoint Presentation</vt:lpstr>
      <vt:lpstr>PowerPoint Presentation</vt:lpstr>
      <vt:lpstr>Azure-SSIS IR</vt:lpstr>
      <vt:lpstr>PowerPoint Presentation</vt:lpstr>
      <vt:lpstr>PowerPoint Presentation</vt:lpstr>
      <vt:lpstr>typical flow</vt:lpstr>
      <vt:lpstr>  demo</vt:lpstr>
      <vt:lpstr>Step 1</vt:lpstr>
      <vt:lpstr>Step 2</vt:lpstr>
      <vt:lpstr>Step 3</vt:lpstr>
      <vt:lpstr>Step 4</vt:lpstr>
      <vt:lpstr>Step 5</vt:lpstr>
      <vt:lpstr>Step 6</vt:lpstr>
      <vt:lpstr>Step 7</vt:lpstr>
      <vt:lpstr>Step 8</vt:lpstr>
      <vt:lpstr>Step 9</vt:lpstr>
      <vt:lpstr>Step 10</vt:lpstr>
      <vt:lpstr>skills needed?</vt:lpstr>
      <vt:lpstr>want to learn more?</vt:lpstr>
      <vt:lpstr>user personas</vt:lpstr>
      <vt:lpstr> use ADF as an orchestrator</vt:lpstr>
      <vt:lpstr>PowerPoint Presentation</vt:lpstr>
      <vt:lpstr>pipeline = control flow</vt:lpstr>
      <vt:lpstr>activities = control flow tasks</vt:lpstr>
      <vt:lpstr>precedence constraints?</vt:lpstr>
      <vt:lpstr>copy data activity = data flow with only source and destination</vt:lpstr>
      <vt:lpstr>linked service = connection manager</vt:lpstr>
      <vt:lpstr>data set</vt:lpstr>
      <vt:lpstr>integration runtimes</vt:lpstr>
      <vt:lpstr>  demo</vt:lpstr>
      <vt:lpstr>metadata ftw = forget about BIML</vt:lpstr>
      <vt:lpstr>parameterize everything</vt:lpstr>
      <vt:lpstr>fetch metadata &amp; loop</vt:lpstr>
      <vt:lpstr>fill parameters at runtime</vt:lpstr>
      <vt:lpstr>  demo</vt:lpstr>
      <vt:lpstr>cost</vt:lpstr>
      <vt:lpstr>important to remember</vt:lpstr>
      <vt:lpstr>example</vt:lpstr>
      <vt:lpstr>example</vt:lpstr>
      <vt:lpstr>skills needed?</vt:lpstr>
      <vt:lpstr>want to learn more?</vt:lpstr>
      <vt:lpstr>user personas</vt:lpstr>
      <vt:lpstr>   using data flows</vt:lpstr>
      <vt:lpstr>(mapping) data flow ≈ SSIS data flow</vt:lpstr>
      <vt:lpstr>Power Query</vt:lpstr>
      <vt:lpstr>  demo</vt:lpstr>
      <vt:lpstr>skills needed?</vt:lpstr>
      <vt:lpstr>  conclusion</vt:lpstr>
      <vt:lpstr>advantages of SSIS</vt:lpstr>
      <vt:lpstr>advantages of ADF</vt:lpstr>
      <vt:lpstr>disadvantages of ADF</vt:lpstr>
      <vt:lpstr>want to learn more?</vt:lpstr>
      <vt:lpstr>  thank you</vt:lpstr>
    </vt:vector>
  </TitlesOfParts>
  <Company>AE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Migrate Your SSIS Skills to Azure Data Factory</dc:title>
  <dc:creator>Koen Verbeeck</dc:creator>
  <cp:lastModifiedBy>Koen Verbeeck</cp:lastModifiedBy>
  <cp:revision>3</cp:revision>
  <dcterms:created xsi:type="dcterms:W3CDTF">2022-08-23T10:53:58Z</dcterms:created>
  <dcterms:modified xsi:type="dcterms:W3CDTF">2024-01-05T14:22:16Z</dcterms:modified>
</cp:coreProperties>
</file>